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60" autoAdjust="0"/>
    <p:restoredTop sz="94660"/>
  </p:normalViewPr>
  <p:slideViewPr>
    <p:cSldViewPr>
      <p:cViewPr varScale="1">
        <p:scale>
          <a:sx n="86" d="100"/>
          <a:sy n="86" d="100"/>
        </p:scale>
        <p:origin x="111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848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066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089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4624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898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540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073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21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100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2869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461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11A2D-46C5-41A5-91F0-E86EF27EAF2F}" type="datetimeFigureOut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129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0" y="0"/>
            <a:ext cx="9144000" cy="4766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b="1" dirty="0" smtClean="0">
                <a:latin typeface="+mn-ea"/>
                <a:ea typeface="+mn-ea"/>
              </a:rPr>
              <a:t>申告すべき</a:t>
            </a:r>
            <a:r>
              <a:rPr lang="en-US" altLang="ja-JP" sz="1400" b="1" dirty="0" smtClean="0">
                <a:latin typeface="+mn-ea"/>
                <a:ea typeface="+mn-ea"/>
              </a:rPr>
              <a:t>COI</a:t>
            </a:r>
            <a:r>
              <a:rPr lang="ja-JP" altLang="en-US" sz="1400" b="1" dirty="0" smtClean="0">
                <a:latin typeface="+mn-ea"/>
                <a:ea typeface="+mn-ea"/>
              </a:rPr>
              <a:t>状態がある時のサンプル</a:t>
            </a:r>
            <a:endParaRPr lang="ja-JP" altLang="en-US" sz="1400" b="1" dirty="0">
              <a:latin typeface="+mn-ea"/>
              <a:ea typeface="+mn-ea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647562" y="692696"/>
            <a:ext cx="7992889" cy="1656184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 smtClean="0">
                <a:latin typeface="+mn-ea"/>
                <a:ea typeface="+mn-ea"/>
              </a:rPr>
              <a:t>第１９回日本言語聴覚学会</a:t>
            </a:r>
            <a:endParaRPr lang="en-US" altLang="ja-JP" sz="2800" dirty="0" smtClean="0">
              <a:latin typeface="+mn-ea"/>
              <a:ea typeface="+mn-ea"/>
            </a:endParaRPr>
          </a:p>
          <a:p>
            <a:r>
              <a:rPr lang="en-US" altLang="ja-JP" sz="2800" dirty="0" smtClean="0">
                <a:latin typeface="+mn-ea"/>
                <a:ea typeface="+mn-ea"/>
              </a:rPr>
              <a:t>COI</a:t>
            </a:r>
            <a:r>
              <a:rPr lang="ja-JP" altLang="en-US" sz="2800" dirty="0" smtClean="0">
                <a:latin typeface="+mn-ea"/>
                <a:ea typeface="+mn-ea"/>
              </a:rPr>
              <a:t>開示</a:t>
            </a:r>
            <a:endParaRPr lang="en-US" altLang="ja-JP" sz="2800" dirty="0" smtClean="0">
              <a:latin typeface="+mn-ea"/>
              <a:ea typeface="+mn-ea"/>
            </a:endParaRPr>
          </a:p>
          <a:p>
            <a:r>
              <a:rPr lang="ja-JP" altLang="en-US" sz="2800" dirty="0" smtClean="0">
                <a:latin typeface="+mn-ea"/>
                <a:ea typeface="+mn-ea"/>
              </a:rPr>
              <a:t>筆頭発表者名　○○　○○</a:t>
            </a:r>
            <a:endParaRPr lang="ja-JP" altLang="en-US" sz="2800" dirty="0">
              <a:latin typeface="+mn-ea"/>
              <a:ea typeface="+mn-ea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493162" y="2564904"/>
            <a:ext cx="8352927" cy="3600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dirty="0" smtClean="0">
                <a:latin typeface="+mn-ea"/>
                <a:ea typeface="+mn-ea"/>
              </a:rPr>
              <a:t>演題発表に関連し、開示すべき</a:t>
            </a:r>
            <a:r>
              <a:rPr lang="en-US" altLang="ja-JP" sz="1800" dirty="0" smtClean="0">
                <a:latin typeface="+mn-ea"/>
                <a:ea typeface="+mn-ea"/>
              </a:rPr>
              <a:t>COI</a:t>
            </a:r>
            <a:r>
              <a:rPr lang="ja-JP" altLang="en-US" sz="1800" dirty="0" smtClean="0">
                <a:latin typeface="+mn-ea"/>
                <a:ea typeface="+mn-ea"/>
              </a:rPr>
              <a:t>関係にある企業などは以下の通りです。</a:t>
            </a:r>
            <a:endParaRPr lang="en-US" altLang="ja-JP" sz="1800" dirty="0" smtClean="0">
              <a:latin typeface="+mn-ea"/>
              <a:ea typeface="+mn-ea"/>
            </a:endParaRPr>
          </a:p>
          <a:p>
            <a:pPr algn="l"/>
            <a:endParaRPr lang="en-US" altLang="ja-JP" sz="1800" dirty="0" smtClean="0">
              <a:latin typeface="+mn-ea"/>
              <a:ea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</a:t>
            </a:r>
            <a:r>
              <a:rPr lang="ja-JP" altLang="en-US" sz="1800" dirty="0" smtClean="0">
                <a:latin typeface="+mn-ea"/>
                <a:ea typeface="+mn-ea"/>
              </a:rPr>
              <a:t>①顧問</a:t>
            </a:r>
            <a:r>
              <a:rPr lang="en-US" altLang="ja-JP" sz="1800" dirty="0" smtClean="0">
                <a:latin typeface="+mn-ea"/>
                <a:ea typeface="+mn-ea"/>
              </a:rPr>
              <a:t>					</a:t>
            </a:r>
            <a:r>
              <a:rPr lang="ja-JP" altLang="en-US" sz="1800" dirty="0" smtClean="0">
                <a:latin typeface="+mn-ea"/>
                <a:ea typeface="+mn-ea"/>
              </a:rPr>
              <a:t>なし</a:t>
            </a:r>
            <a:endParaRPr lang="en-US" altLang="ja-JP" sz="1800" dirty="0" smtClean="0">
              <a:latin typeface="+mn-ea"/>
              <a:ea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</a:t>
            </a:r>
            <a:r>
              <a:rPr lang="ja-JP" altLang="en-US" sz="1800" dirty="0" smtClean="0">
                <a:latin typeface="+mn-ea"/>
                <a:ea typeface="+mn-ea"/>
              </a:rPr>
              <a:t>②株保有・利益</a:t>
            </a:r>
            <a:r>
              <a:rPr lang="en-US" altLang="ja-JP" sz="1800" dirty="0">
                <a:latin typeface="+mn-ea"/>
              </a:rPr>
              <a:t>				</a:t>
            </a:r>
            <a:r>
              <a:rPr lang="ja-JP" altLang="en-US" sz="1800" dirty="0" smtClean="0">
                <a:latin typeface="+mn-ea"/>
              </a:rPr>
              <a:t>なし</a:t>
            </a:r>
            <a:endParaRPr lang="en-US" altLang="ja-JP" sz="1800" dirty="0">
              <a:latin typeface="+mn-ea"/>
              <a:ea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</a:t>
            </a:r>
            <a:r>
              <a:rPr lang="ja-JP" altLang="en-US" sz="1800" dirty="0" smtClean="0">
                <a:latin typeface="+mn-ea"/>
                <a:ea typeface="+mn-ea"/>
              </a:rPr>
              <a:t>③特許使用料</a:t>
            </a:r>
            <a:r>
              <a:rPr lang="en-US" altLang="ja-JP" sz="1800" dirty="0">
                <a:latin typeface="+mn-ea"/>
              </a:rPr>
              <a:t>				</a:t>
            </a:r>
            <a:r>
              <a:rPr lang="ja-JP" altLang="en-US" sz="1800" dirty="0" smtClean="0">
                <a:latin typeface="+mn-ea"/>
              </a:rPr>
              <a:t>なし</a:t>
            </a:r>
            <a:endParaRPr lang="en-US" altLang="ja-JP" sz="1800" dirty="0" smtClean="0">
              <a:latin typeface="+mn-ea"/>
              <a:ea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</a:t>
            </a:r>
            <a:r>
              <a:rPr lang="ja-JP" altLang="en-US" sz="1800" dirty="0" smtClean="0">
                <a:latin typeface="+mn-ea"/>
                <a:ea typeface="+mn-ea"/>
              </a:rPr>
              <a:t>④講演料</a:t>
            </a:r>
            <a:r>
              <a:rPr lang="en-US" altLang="ja-JP" sz="1800" dirty="0">
                <a:latin typeface="+mn-ea"/>
              </a:rPr>
              <a:t>				</a:t>
            </a:r>
            <a:r>
              <a:rPr lang="ja-JP" altLang="en-US" sz="1800" dirty="0" smtClean="0">
                <a:latin typeface="+mn-ea"/>
              </a:rPr>
              <a:t>なし</a:t>
            </a:r>
            <a:endParaRPr lang="en-US" altLang="ja-JP" sz="1800" dirty="0" smtClean="0">
              <a:latin typeface="+mn-ea"/>
              <a:ea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</a:t>
            </a:r>
            <a:r>
              <a:rPr lang="ja-JP" altLang="en-US" sz="1800" dirty="0" smtClean="0">
                <a:latin typeface="+mn-ea"/>
                <a:ea typeface="+mn-ea"/>
              </a:rPr>
              <a:t>⑤原稿料</a:t>
            </a:r>
            <a:r>
              <a:rPr lang="en-US" altLang="ja-JP" sz="1800" dirty="0">
                <a:latin typeface="+mn-ea"/>
              </a:rPr>
              <a:t>				</a:t>
            </a:r>
            <a:r>
              <a:rPr lang="ja-JP" altLang="en-US" sz="1800" dirty="0" smtClean="0">
                <a:latin typeface="+mn-ea"/>
              </a:rPr>
              <a:t>なし</a:t>
            </a:r>
            <a:endParaRPr lang="en-US" altLang="ja-JP" sz="1800" dirty="0" smtClean="0">
              <a:latin typeface="+mn-ea"/>
              <a:ea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</a:t>
            </a:r>
            <a:r>
              <a:rPr lang="ja-JP" altLang="en-US" sz="1800" dirty="0" smtClean="0">
                <a:latin typeface="+mn-ea"/>
                <a:ea typeface="+mn-ea"/>
              </a:rPr>
              <a:t>⑥受託研究・共同研究費</a:t>
            </a:r>
            <a:r>
              <a:rPr lang="en-US" altLang="ja-JP" sz="1800" dirty="0">
                <a:latin typeface="+mn-ea"/>
              </a:rPr>
              <a:t>			</a:t>
            </a:r>
            <a:r>
              <a:rPr lang="ja-JP" altLang="en-US" sz="1800" dirty="0" smtClean="0">
                <a:latin typeface="+mn-ea"/>
              </a:rPr>
              <a:t>○○製薬</a:t>
            </a:r>
            <a:endParaRPr lang="en-US" altLang="ja-JP" sz="1800" dirty="0" smtClean="0">
              <a:latin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</a:t>
            </a:r>
            <a:r>
              <a:rPr lang="ja-JP" altLang="en-US" sz="1800" dirty="0" smtClean="0">
                <a:latin typeface="+mn-ea"/>
                <a:ea typeface="+mn-ea"/>
              </a:rPr>
              <a:t>⑦奨学寄付金</a:t>
            </a:r>
            <a:r>
              <a:rPr lang="en-US" altLang="ja-JP" sz="1800" dirty="0">
                <a:latin typeface="+mn-ea"/>
              </a:rPr>
              <a:t>				</a:t>
            </a:r>
            <a:r>
              <a:rPr lang="ja-JP" altLang="en-US" sz="1800" dirty="0">
                <a:latin typeface="+mn-ea"/>
              </a:rPr>
              <a:t>○○製薬</a:t>
            </a:r>
            <a:endParaRPr lang="en-US" altLang="ja-JP" sz="1800" dirty="0">
              <a:latin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</a:t>
            </a:r>
            <a:r>
              <a:rPr lang="ja-JP" altLang="en-US" sz="1800" dirty="0" smtClean="0">
                <a:latin typeface="+mn-ea"/>
                <a:ea typeface="+mn-ea"/>
              </a:rPr>
              <a:t>⑧寄附講座所属</a:t>
            </a:r>
            <a:r>
              <a:rPr lang="en-US" altLang="ja-JP" sz="1800" dirty="0">
                <a:latin typeface="+mn-ea"/>
              </a:rPr>
              <a:t>				</a:t>
            </a:r>
            <a:r>
              <a:rPr lang="ja-JP" altLang="en-US" sz="1800" dirty="0" smtClean="0">
                <a:latin typeface="+mn-ea"/>
              </a:rPr>
              <a:t>あり（○○製薬）</a:t>
            </a:r>
            <a:endParaRPr lang="en-US" altLang="ja-JP" sz="1800" dirty="0" smtClean="0">
              <a:latin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</a:t>
            </a:r>
            <a:r>
              <a:rPr lang="ja-JP" altLang="en-US" sz="1800" dirty="0" smtClean="0">
                <a:latin typeface="+mn-ea"/>
                <a:ea typeface="+mn-ea"/>
              </a:rPr>
              <a:t>⑨贈答品などの報酬</a:t>
            </a:r>
            <a:r>
              <a:rPr lang="en-US" altLang="ja-JP" sz="1800" dirty="0">
                <a:latin typeface="+mn-ea"/>
              </a:rPr>
              <a:t>			</a:t>
            </a:r>
            <a:r>
              <a:rPr lang="ja-JP" altLang="en-US" sz="1800" dirty="0">
                <a:latin typeface="+mn-ea"/>
              </a:rPr>
              <a:t>なし</a:t>
            </a:r>
            <a:endParaRPr lang="en-US" altLang="ja-JP" sz="1800" dirty="0">
              <a:latin typeface="+mn-ea"/>
            </a:endParaRPr>
          </a:p>
          <a:p>
            <a:pPr algn="l"/>
            <a:endParaRPr lang="en-US" altLang="ja-JP" sz="1800" dirty="0" smtClean="0">
              <a:latin typeface="+mn-ea"/>
              <a:ea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79512" y="476672"/>
            <a:ext cx="8784976" cy="60486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555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40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Mariko Koutake</dc:creator>
  <cp:lastModifiedBy>OEN</cp:lastModifiedBy>
  <cp:revision>12</cp:revision>
  <cp:lastPrinted>2016-07-01T05:28:08Z</cp:lastPrinted>
  <dcterms:created xsi:type="dcterms:W3CDTF">2016-07-01T03:04:42Z</dcterms:created>
  <dcterms:modified xsi:type="dcterms:W3CDTF">2018-04-26T01:48:33Z</dcterms:modified>
</cp:coreProperties>
</file>