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状態がある時のサンプル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第２２回</a:t>
            </a:r>
            <a:r>
              <a:rPr lang="ja-JP" altLang="en-US" sz="2800" dirty="0" smtClean="0">
                <a:latin typeface="+mn-ea"/>
                <a:ea typeface="+mn-ea"/>
              </a:rPr>
              <a:t>日本言語聴覚学会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開示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筆頭発表者名　○○　○○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 smtClean="0">
                <a:latin typeface="+mn-ea"/>
                <a:ea typeface="+mn-ea"/>
              </a:rPr>
              <a:t>COI</a:t>
            </a:r>
            <a:r>
              <a:rPr lang="ja-JP" altLang="en-US" sz="1800" dirty="0" smtClean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①顧問</a:t>
            </a:r>
            <a:r>
              <a:rPr lang="en-US" altLang="ja-JP" sz="1800" dirty="0" smtClean="0">
                <a:latin typeface="+mn-ea"/>
                <a:ea typeface="+mn-ea"/>
              </a:rPr>
              <a:t>					</a:t>
            </a:r>
            <a:r>
              <a:rPr lang="ja-JP" altLang="en-US" sz="1800" dirty="0" smtClean="0">
                <a:latin typeface="+mn-ea"/>
                <a:ea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なし</a:t>
            </a:r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 smtClean="0">
                <a:latin typeface="+mn-ea"/>
              </a:rPr>
              <a:t>○○製薬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 smtClean="0">
                <a:latin typeface="+mn-ea"/>
              </a:rPr>
              <a:t>あり（○○製薬）</a:t>
            </a:r>
            <a:endParaRPr lang="en-US" altLang="ja-JP" sz="1800" dirty="0" smtClean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  <a:r>
              <a:rPr lang="ja-JP" altLang="en-US" sz="1800" dirty="0" smtClean="0">
                <a:latin typeface="+mn-ea"/>
                <a:ea typeface="+mn-ea"/>
              </a:rPr>
              <a:t>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 smtClean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142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nat-fujimoto</cp:lastModifiedBy>
  <cp:revision>15</cp:revision>
  <cp:lastPrinted>2016-07-01T05:28:08Z</cp:lastPrinted>
  <dcterms:created xsi:type="dcterms:W3CDTF">2016-07-01T03:04:42Z</dcterms:created>
  <dcterms:modified xsi:type="dcterms:W3CDTF">2021-04-06T10:08:41Z</dcterms:modified>
</cp:coreProperties>
</file>