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60" autoAdjust="0"/>
    <p:restoredTop sz="94660"/>
  </p:normalViewPr>
  <p:slideViewPr>
    <p:cSldViewPr>
      <p:cViewPr varScale="1">
        <p:scale>
          <a:sx n="69" d="100"/>
          <a:sy n="69" d="100"/>
        </p:scale>
        <p:origin x="163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848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7066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089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4624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0898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3540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6073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21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7100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2869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461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11A2D-46C5-41A5-91F0-E86EF27EAF2F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129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b="1" dirty="0" smtClean="0">
                <a:latin typeface="+mn-ea"/>
                <a:ea typeface="+mn-ea"/>
              </a:rPr>
              <a:t>申告すべき</a:t>
            </a:r>
            <a:r>
              <a:rPr lang="en-US" altLang="ja-JP" sz="1400" b="1" dirty="0" smtClean="0">
                <a:latin typeface="+mn-ea"/>
                <a:ea typeface="+mn-ea"/>
              </a:rPr>
              <a:t>COI</a:t>
            </a:r>
            <a:r>
              <a:rPr lang="ja-JP" altLang="en-US" sz="1400" b="1" dirty="0" smtClean="0">
                <a:latin typeface="+mn-ea"/>
                <a:ea typeface="+mn-ea"/>
              </a:rPr>
              <a:t>状態がない時のサンプル</a:t>
            </a:r>
            <a:endParaRPr lang="ja-JP" altLang="en-US" sz="1400" b="1" dirty="0">
              <a:latin typeface="+mn-ea"/>
              <a:ea typeface="+mn-ea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539552" y="1484784"/>
            <a:ext cx="7992888" cy="252028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 smtClean="0">
                <a:latin typeface="+mn-ea"/>
                <a:ea typeface="+mn-ea"/>
              </a:rPr>
              <a:t>第２２回</a:t>
            </a:r>
            <a:r>
              <a:rPr lang="ja-JP" altLang="en-US" sz="4000" dirty="0" smtClean="0">
                <a:latin typeface="+mn-ea"/>
                <a:ea typeface="+mn-ea"/>
              </a:rPr>
              <a:t>日本言語聴覚学会</a:t>
            </a:r>
            <a:endParaRPr lang="en-US" altLang="ja-JP" sz="4000" dirty="0" smtClean="0">
              <a:latin typeface="+mn-ea"/>
              <a:ea typeface="+mn-ea"/>
            </a:endParaRPr>
          </a:p>
          <a:p>
            <a:r>
              <a:rPr lang="en-US" altLang="ja-JP" sz="4000" dirty="0" smtClean="0">
                <a:latin typeface="+mn-ea"/>
                <a:ea typeface="+mn-ea"/>
              </a:rPr>
              <a:t>COI</a:t>
            </a:r>
            <a:r>
              <a:rPr lang="ja-JP" altLang="en-US" sz="4000" dirty="0" smtClean="0">
                <a:latin typeface="+mn-ea"/>
                <a:ea typeface="+mn-ea"/>
              </a:rPr>
              <a:t>開示</a:t>
            </a:r>
            <a:endParaRPr lang="en-US" altLang="ja-JP" sz="4000" dirty="0" smtClean="0">
              <a:latin typeface="+mn-ea"/>
              <a:ea typeface="+mn-ea"/>
            </a:endParaRPr>
          </a:p>
          <a:p>
            <a:r>
              <a:rPr lang="ja-JP" altLang="en-US" sz="3200" dirty="0" smtClean="0">
                <a:latin typeface="+mn-ea"/>
                <a:ea typeface="+mn-ea"/>
              </a:rPr>
              <a:t>筆頭発表者名　○○　○○</a:t>
            </a:r>
            <a:endParaRPr lang="ja-JP" altLang="en-US" sz="3200" dirty="0">
              <a:latin typeface="+mn-ea"/>
              <a:ea typeface="+mn-ea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0" y="4005064"/>
            <a:ext cx="9144000" cy="20882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 smtClean="0">
                <a:latin typeface="+mn-ea"/>
                <a:ea typeface="+mn-ea"/>
              </a:rPr>
              <a:t>演題発表に関連し、開示すべき</a:t>
            </a:r>
            <a:r>
              <a:rPr lang="en-US" altLang="ja-JP" sz="2800" dirty="0" smtClean="0">
                <a:latin typeface="+mn-ea"/>
                <a:ea typeface="+mn-ea"/>
              </a:rPr>
              <a:t>COI</a:t>
            </a:r>
            <a:r>
              <a:rPr lang="ja-JP" altLang="en-US" sz="2800" dirty="0" smtClean="0">
                <a:latin typeface="+mn-ea"/>
                <a:ea typeface="+mn-ea"/>
              </a:rPr>
              <a:t>関係にある</a:t>
            </a:r>
            <a:endParaRPr lang="en-US" altLang="ja-JP" sz="2800" dirty="0" smtClean="0">
              <a:latin typeface="+mn-ea"/>
              <a:ea typeface="+mn-ea"/>
            </a:endParaRPr>
          </a:p>
          <a:p>
            <a:r>
              <a:rPr lang="ja-JP" altLang="en-US" sz="2800" dirty="0" smtClean="0">
                <a:latin typeface="+mn-ea"/>
                <a:ea typeface="+mn-ea"/>
              </a:rPr>
              <a:t>企業などはありません。</a:t>
            </a:r>
            <a:endParaRPr lang="ja-JP" altLang="en-US" sz="2800" dirty="0">
              <a:latin typeface="+mn-ea"/>
              <a:ea typeface="+mn-e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51520" y="692696"/>
            <a:ext cx="8712968" cy="53285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0276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43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Mariko Koutake</dc:creator>
  <cp:lastModifiedBy>nat-fujimoto</cp:lastModifiedBy>
  <cp:revision>14</cp:revision>
  <cp:lastPrinted>2016-07-01T05:28:08Z</cp:lastPrinted>
  <dcterms:created xsi:type="dcterms:W3CDTF">2016-07-01T03:04:42Z</dcterms:created>
  <dcterms:modified xsi:type="dcterms:W3CDTF">2021-04-06T10:08:08Z</dcterms:modified>
</cp:coreProperties>
</file>