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6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449FE-B429-43E8-9C51-5CC595465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C184E-E573-4311-BC29-1990022CC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7B38AE-6748-4A8D-8A6B-1983F702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7AB737-8631-4D65-B797-C30A2584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4E1BD-99B9-493C-A797-29507A95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47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5FE44-423C-4CFA-A76B-3C679B7F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942B4F-6EFE-4BF0-BEEA-5DF8518E3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69FEB-62FA-4CC6-9C55-92786ABC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4FB4EE-5A12-4196-825E-16699B90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698D44-65F1-475A-A92E-2652FA2F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96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9BDE2B-818E-4010-A259-4117A882B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8559C5-A776-4BD7-AC32-2184291D2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59E89-5DFD-4C31-BE71-DF05F91E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96D8E3-1167-4E47-B59B-2C060F66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DD100-1FC8-427E-8109-B09FFC8B4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56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4150F-2358-43E3-97EE-A7F02309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09E245-0D2E-438B-872D-27330E5B0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0FD516-DCEE-44BC-9844-D820C9CA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43B48B-CBC8-44F1-8920-910D6DDD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FD3CBE-DD37-4388-8838-2E1C5DB0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1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D71882-0A90-4D4D-97CC-544E815B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47CAED-FC12-48E8-8B07-55308107A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19D0DD-5397-44D5-A755-CA5AE61D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8A3F57-306F-491C-A146-3C501A55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737754-4A3B-4774-A509-50F61B8D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3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5786C-9F46-4656-81D9-7D28E4DA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3D3D03-CF76-4777-ACCA-4E1D928DD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1875C4-8997-4C7B-A827-76ECB90DC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CFB38C-DE57-4C45-8C11-A0866449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3DF949-F120-4647-8973-4124EAF4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99298B-A352-4570-B560-CA0D5DF7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03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72C9F-650F-4D62-BF1F-98188BD0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0E637A-6738-4806-8A78-4BA506EA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144455-3A95-4002-AE40-76D0A2117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B9F39F-D947-4F0F-BFE2-5DE316BF5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87B46B-ADC0-4471-BD39-C2F4CC804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1A3A65-8CE9-4AED-B020-E2564C9D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DBC5ED-4695-4FFD-B239-6FA3C5B2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74FCCF-A28D-472B-BD2A-39195198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DA97D-8C04-4CF1-AE20-07C07181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C25A0D-005F-4BC1-B640-D8EB2542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8C5ADA-125A-4E82-BC0B-9AF3712D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7AFCE2-65C0-4701-A925-71631658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3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6DA5E9-BE15-490D-BB33-D925775A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7538C9-C12B-41C0-ACF9-995A94DE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A29BEB-AF54-4E73-8698-37DFB25D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77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61277-9F64-4768-B618-71CE54D4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EEDBAF-1333-486F-AFCA-CBB15A34E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F7AE48-D739-46CA-B4EC-0B6ECA235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CB9985-124D-43C7-9516-4A100A96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6BE079-64B8-4401-85F8-58FF1546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45730E-1EA6-44C0-B1C8-08C874EF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61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79E98D-066C-44E6-AA17-42D7915D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13ED09-B02F-49DD-BD48-0DDC9C3A0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B8092B-21E3-414E-82BA-C39D7160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B40B7A-2481-4DF3-84C2-F2F5F26A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B66215-7A6F-433F-8675-38DFDA04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38F38F-C5A7-4347-A63F-351D7D07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14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430915D-C6F8-49B6-8907-6F43E363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923A99-DEB9-41EC-9BAA-40FA8D0C3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7ED55-163B-400E-8D95-4BB5146F2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5A23-F2E9-48FB-A77A-7EE6142E4EED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2388AD-C74A-436B-9F80-4E7E9F027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1482B-8401-420A-833F-C414FD1F7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4DB6-D385-4005-898A-1B068F95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5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C214F-DDD1-4BC7-B98B-7F296F59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408" y="568035"/>
            <a:ext cx="10546914" cy="3256767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回日本疼痛学会・</a:t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回日本術後痛学会</a:t>
            </a: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</a:t>
            </a: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筆頭発表者： ◯◯　◯◯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022DE9-FC8D-464B-AB9E-CA247A9D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</a:p>
          <a:p>
            <a:pPr algn="l"/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76604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E022DE9-FC8D-464B-AB9E-CA247A9D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921" y="4095523"/>
            <a:ext cx="10546913" cy="165576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関係にある企業など：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・受託研究・共同研究費： ◯◯製薬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A775A5F-9260-4B14-83CB-9290C749A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408" y="568035"/>
            <a:ext cx="10546914" cy="3256767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回日本疼痛学会・</a:t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回日本術後痛学会</a:t>
            </a: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</a:t>
            </a: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筆頭発表者： ◯◯　◯◯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16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第44回日本疼痛学会・ 第2回日本術後痛学会  利益相反（COI）開示  筆頭発表者： ◯◯　◯◯</vt:lpstr>
      <vt:lpstr>第44回日本疼痛学会・ 第2回日本術後痛学会  利益相反（COI）開示  筆頭発表者： 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第44回日本疼痛学会・ 第2回日本術後痛学会  利益相反（COI）開示  筆頭発表者： ◯◯　◯◯</dc:title>
  <dc:creator>Tomoyuki Osato</dc:creator>
  <cp:lastModifiedBy>Tomoyuki Osato</cp:lastModifiedBy>
  <cp:revision>1</cp:revision>
  <dcterms:created xsi:type="dcterms:W3CDTF">2022-09-30T06:42:53Z</dcterms:created>
  <dcterms:modified xsi:type="dcterms:W3CDTF">2022-09-30T06:50:01Z</dcterms:modified>
</cp:coreProperties>
</file>