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8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10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47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68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79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33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15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18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78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2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391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13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42C62-0DF2-4157-9F6A-95FCB5AE820A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E43D1-0676-43B5-BE25-57DD5205E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31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3232" y="653862"/>
            <a:ext cx="8237537" cy="2123658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The Japanese Association for Thoracic Surgery</a:t>
            </a:r>
            <a:b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</a:br>
            <a: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COI Disclosure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282701" y="2656285"/>
            <a:ext cx="6615112" cy="1754326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en-US" altLang="ja-JP" sz="3600" smtClean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The author has no conflict of interest to disclose with respect to this presentation.</a:t>
            </a:r>
            <a:endParaRPr kumimoji="0" lang="en-US" altLang="ja-JP" sz="2800" smtClean="0">
              <a:solidFill>
                <a:srgbClr val="D60093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1878014" y="4948014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878014" y="4475306"/>
            <a:ext cx="54308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2000" dirty="0">
                <a:latin typeface="Arial" charset="0"/>
              </a:rPr>
              <a:t>Presenting author: </a:t>
            </a:r>
            <a:r>
              <a:rPr kumimoji="0" lang="en-US" altLang="ja-JP" sz="2000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000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000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000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13" name="テキスト ボックス 6"/>
          <p:cNvSpPr txBox="1"/>
          <p:nvPr/>
        </p:nvSpPr>
        <p:spPr>
          <a:xfrm>
            <a:off x="-36512" y="0"/>
            <a:ext cx="9180512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第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71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回日本胸部外科学会定期学術集会</a:t>
            </a:r>
            <a:endParaRPr kumimoji="1" lang="en-US" altLang="ja-JP" sz="24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Arial Unicode MS" panose="020B0604020202020204" pitchFamily="50" charset="-128"/>
            </a:endParaRPr>
          </a:p>
          <a:p>
            <a:pPr algn="ctr"/>
            <a:r>
              <a:rPr kumimoji="1" lang="en-US" altLang="ja-JP" sz="1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The </a:t>
            </a:r>
            <a:r>
              <a:rPr lang="en-US" altLang="ja-JP" sz="16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71st 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Annual Scientific Meeting of the Japanese Association for Thoracic Surgery</a:t>
            </a:r>
            <a:endParaRPr kumimoji="1" lang="ja-JP" altLang="en-US" sz="16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Arial Unicode MS" panose="020B060402020202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782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258888" y="2919413"/>
            <a:ext cx="6615113" cy="1200329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kumimoji="0" lang="en-US" altLang="ja-JP" sz="3600" dirty="0" smtClean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Research funding has been received from</a:t>
            </a:r>
            <a:r>
              <a:rPr kumimoji="0" lang="en-US" altLang="ja-JP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 ○○○○</a:t>
            </a:r>
            <a:r>
              <a:rPr kumimoji="0" lang="en-US" altLang="ja-JP" sz="3600" dirty="0" smtClean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.</a:t>
            </a:r>
            <a:endParaRPr kumimoji="0" lang="en-US" altLang="ja-JP" sz="2800" dirty="0" smtClean="0">
              <a:solidFill>
                <a:srgbClr val="D60093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8" name="テキスト ボックス 6"/>
          <p:cNvSpPr txBox="1"/>
          <p:nvPr/>
        </p:nvSpPr>
        <p:spPr>
          <a:xfrm>
            <a:off x="-36512" y="0"/>
            <a:ext cx="9180512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第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71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回日本胸部外科学会定期学術集会</a:t>
            </a:r>
            <a:endParaRPr kumimoji="1" lang="en-US" altLang="ja-JP" sz="24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Arial Unicode MS" panose="020B0604020202020204" pitchFamily="50" charset="-128"/>
            </a:endParaRPr>
          </a:p>
          <a:p>
            <a:pPr algn="ctr"/>
            <a:r>
              <a:rPr kumimoji="1" lang="en-US" altLang="ja-JP" sz="1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The </a:t>
            </a:r>
            <a:r>
              <a:rPr lang="en-US" altLang="ja-JP" sz="16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71st 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Annual Scientific Meeting of the Japanese Association for Thoracic Surgery</a:t>
            </a:r>
            <a:endParaRPr kumimoji="1" lang="ja-JP" altLang="en-US" sz="16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Arial Unicode MS" panose="020B0604020202020204" pitchFamily="50" charset="-128"/>
            </a:endParaRPr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1878014" y="4948014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878014" y="4475306"/>
            <a:ext cx="54308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2000" dirty="0">
                <a:latin typeface="Arial" charset="0"/>
              </a:rPr>
              <a:t>Presenting author: </a:t>
            </a:r>
            <a:r>
              <a:rPr kumimoji="0" lang="en-US" altLang="ja-JP" sz="2000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000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000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000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453232" y="653862"/>
            <a:ext cx="8237537" cy="2123658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The Japanese Association for Thoracic Surgery</a:t>
            </a:r>
            <a:b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</a:br>
            <a: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COI Disclosure</a:t>
            </a:r>
          </a:p>
        </p:txBody>
      </p:sp>
    </p:spTree>
    <p:extLst>
      <p:ext uri="{BB962C8B-B14F-4D97-AF65-F5344CB8AC3E}">
        <p14:creationId xmlns:p14="http://schemas.microsoft.com/office/powerpoint/2010/main" val="109004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393826" y="2788444"/>
            <a:ext cx="6602412" cy="1200329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kumimoji="0" lang="en-US" altLang="ja-JP" sz="3600" smtClean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Lecture fees have been received from</a:t>
            </a:r>
            <a:r>
              <a:rPr kumimoji="0" lang="en-US" altLang="ja-JP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 ○○○○</a:t>
            </a:r>
            <a:r>
              <a:rPr kumimoji="0" lang="en-US" altLang="ja-JP" sz="3600" smtClean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.</a:t>
            </a:r>
            <a:endParaRPr kumimoji="0" lang="en-US" altLang="ja-JP" sz="2800" smtClean="0">
              <a:solidFill>
                <a:srgbClr val="D60093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8" name="テキスト ボックス 6"/>
          <p:cNvSpPr txBox="1"/>
          <p:nvPr/>
        </p:nvSpPr>
        <p:spPr>
          <a:xfrm>
            <a:off x="-36512" y="0"/>
            <a:ext cx="9180512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第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71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回日本胸部外科学会定期学術集会</a:t>
            </a:r>
            <a:endParaRPr kumimoji="1" lang="en-US" altLang="ja-JP" sz="24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Arial Unicode MS" panose="020B0604020202020204" pitchFamily="50" charset="-128"/>
            </a:endParaRPr>
          </a:p>
          <a:p>
            <a:pPr algn="ctr"/>
            <a:r>
              <a:rPr kumimoji="1" lang="en-US" altLang="ja-JP" sz="1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The </a:t>
            </a:r>
            <a:r>
              <a:rPr lang="en-US" altLang="ja-JP" sz="16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71st 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Annual Scientific Meeting of the Japanese Association for Thoracic Surgery</a:t>
            </a:r>
            <a:endParaRPr kumimoji="1" lang="ja-JP" altLang="en-US" sz="16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Arial Unicode MS" panose="020B0604020202020204" pitchFamily="50" charset="-128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1878014" y="4948014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878014" y="4475306"/>
            <a:ext cx="54308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2000" dirty="0">
                <a:latin typeface="Arial" charset="0"/>
              </a:rPr>
              <a:t>Presenting author: </a:t>
            </a:r>
            <a:r>
              <a:rPr kumimoji="0" lang="en-US" altLang="ja-JP" sz="2000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000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000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000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53232" y="653862"/>
            <a:ext cx="8237537" cy="2123658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The Japanese Association for Thoracic Surgery</a:t>
            </a:r>
            <a:b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</a:br>
            <a: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COI Disclosure</a:t>
            </a:r>
          </a:p>
        </p:txBody>
      </p:sp>
    </p:spTree>
    <p:extLst>
      <p:ext uri="{BB962C8B-B14F-4D97-AF65-F5344CB8AC3E}">
        <p14:creationId xmlns:p14="http://schemas.microsoft.com/office/powerpoint/2010/main" val="3548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257301" y="2689632"/>
            <a:ext cx="6615113" cy="1754326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kumimoji="0" lang="en-US" altLang="ja-JP" sz="3600" dirty="0" smtClean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Research funding as an advisor has been received from</a:t>
            </a:r>
            <a:r>
              <a:rPr kumimoji="0" lang="en-US" altLang="ja-JP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 ○○○○</a:t>
            </a:r>
            <a:r>
              <a:rPr kumimoji="0" lang="en-US" altLang="ja-JP" sz="3600" dirty="0" smtClean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36512" y="0"/>
            <a:ext cx="9180512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第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71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回日本胸部外科学会定期学術集会</a:t>
            </a:r>
            <a:endParaRPr kumimoji="1" lang="en-US" altLang="ja-JP" sz="24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Arial Unicode MS" panose="020B0604020202020204" pitchFamily="50" charset="-128"/>
            </a:endParaRPr>
          </a:p>
          <a:p>
            <a:pPr algn="ctr"/>
            <a:r>
              <a:rPr kumimoji="1" lang="en-US" altLang="ja-JP" sz="1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The </a:t>
            </a:r>
            <a:r>
              <a:rPr lang="en-US" altLang="ja-JP" sz="16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71st 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Annual Scientific Meeting of the Japanese Association for Thoracic Surgery</a:t>
            </a:r>
            <a:endParaRPr kumimoji="1" lang="ja-JP" altLang="en-US" sz="16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Arial Unicode MS" panose="020B0604020202020204" pitchFamily="50" charset="-128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878014" y="4948014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878014" y="4475306"/>
            <a:ext cx="54308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2000" dirty="0">
                <a:latin typeface="Arial" charset="0"/>
              </a:rPr>
              <a:t>Presenting author: </a:t>
            </a:r>
            <a:r>
              <a:rPr kumimoji="0" lang="en-US" altLang="ja-JP" sz="2000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2000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2000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2000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53232" y="653862"/>
            <a:ext cx="8237537" cy="2123658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The Japanese Association for Thoracic Surgery</a:t>
            </a:r>
            <a:b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</a:br>
            <a:r>
              <a:rPr kumimoji="0" lang="en-US" altLang="ja-JP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COI Disclosure</a:t>
            </a:r>
          </a:p>
        </p:txBody>
      </p:sp>
    </p:spTree>
    <p:extLst>
      <p:ext uri="{BB962C8B-B14F-4D97-AF65-F5344CB8AC3E}">
        <p14:creationId xmlns:p14="http://schemas.microsoft.com/office/powerpoint/2010/main" val="3548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097"/>
          <p:cNvGraphicFramePr>
            <a:graphicFrameLocks noGrp="1"/>
          </p:cNvGraphicFramePr>
          <p:nvPr/>
        </p:nvGraphicFramePr>
        <p:xfrm>
          <a:off x="190500" y="1912144"/>
          <a:ext cx="8788400" cy="3008714"/>
        </p:xfrm>
        <a:graphic>
          <a:graphicData uri="http://schemas.openxmlformats.org/drawingml/2006/table">
            <a:tbl>
              <a:tblPr/>
              <a:tblGrid>
                <a:gridCol w="154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69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Amount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Applicable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Name of Company Concerned</a:t>
                      </a:r>
                      <a:endParaRPr kumimoji="1" lang="ja-JP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PｺﾞｼｯｸE" pitchFamily="50" charset="-128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9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Exective/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advisor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No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9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Stocks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 profit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/  shareholding 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5%</a:t>
                      </a:r>
                      <a:endParaRPr kumimoji="1" lang="ja-JP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PｺﾞｼｯｸE" pitchFamily="50" charset="-128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No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9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Patent royalties</a:t>
                      </a:r>
                      <a:endParaRPr kumimoji="1" lang="ja-JP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PｺﾞｼｯｸE" pitchFamily="50" charset="-128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No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9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Lecture fees, etc. </a:t>
                      </a:r>
                      <a:endParaRPr kumimoji="1" lang="ja-JP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PｺﾞｼｯｸE" pitchFamily="50" charset="-128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No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9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Manuscript fees, etc.</a:t>
                      </a:r>
                      <a:endParaRPr kumimoji="1" lang="ja-JP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PｺﾞｼｯｸE" pitchFamily="50" charset="-128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No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9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Research expenses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2,000,000 yen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Yes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Xxxx Pharmaceuticals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" y="657256"/>
            <a:ext cx="82375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/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The Japanese Association for Thoracic Surgery</a:t>
            </a:r>
            <a:r>
              <a:rPr kumimoji="0" lang="ja-JP" altLang="en-US" dirty="0">
                <a:latin typeface="Arial" charset="0"/>
              </a:rPr>
              <a:t> </a:t>
            </a:r>
            <a:endParaRPr kumimoji="0" lang="ja-JP" altLang="en-US" dirty="0">
              <a:solidFill>
                <a:srgbClr val="1C1C1C"/>
              </a:solidFill>
              <a:latin typeface="Arial" charset="0"/>
            </a:endParaRPr>
          </a:p>
          <a:p>
            <a:pPr algn="ctr"/>
            <a:r>
              <a:rPr kumimoji="0" lang="en-US" altLang="ja-JP" dirty="0">
                <a:solidFill>
                  <a:srgbClr val="1C1C1C"/>
                </a:solidFill>
                <a:latin typeface="Arial" charset="0"/>
              </a:rPr>
              <a:t>COI Disclosure</a:t>
            </a:r>
          </a:p>
        </p:txBody>
      </p:sp>
      <p:sp>
        <p:nvSpPr>
          <p:cNvPr id="9" name="Text Box 225"/>
          <p:cNvSpPr txBox="1">
            <a:spLocks noChangeArrowheads="1"/>
          </p:cNvSpPr>
          <p:nvPr/>
        </p:nvSpPr>
        <p:spPr bwMode="auto">
          <a:xfrm>
            <a:off x="1879600" y="1418184"/>
            <a:ext cx="5430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>
                <a:latin typeface="Arial" charset="0"/>
              </a:rPr>
              <a:t>Presenting author:</a:t>
            </a:r>
            <a:r>
              <a:rPr kumimoji="0" lang="en-US" altLang="ja-JP">
                <a:latin typeface="ＭＳ Ｐゴシック" pitchFamily="50" charset="-128"/>
              </a:rPr>
              <a:t> </a:t>
            </a:r>
            <a:r>
              <a:rPr kumimoji="0" lang="en-US" altLang="ja-JP">
                <a:solidFill>
                  <a:srgbClr val="1C1C1C"/>
                </a:solidFill>
                <a:latin typeface="ＭＳ Ｐゴシック" pitchFamily="50" charset="-128"/>
              </a:rPr>
              <a:t>●●</a:t>
            </a:r>
            <a:r>
              <a:rPr kumimoji="0" lang="ja-JP" altLang="en-US">
                <a:solidFill>
                  <a:srgbClr val="1C1C1C"/>
                </a:solidFill>
                <a:latin typeface="ＭＳ Ｐゴシック" pitchFamily="50" charset="-128"/>
              </a:rPr>
              <a:t> </a:t>
            </a:r>
            <a:r>
              <a:rPr kumimoji="0" lang="en-US" altLang="ja-JP">
                <a:solidFill>
                  <a:srgbClr val="1C1C1C"/>
                </a:solidFill>
                <a:latin typeface="ＭＳ Ｐゴシック" pitchFamily="50" charset="-128"/>
              </a:rPr>
              <a:t>●●</a:t>
            </a:r>
          </a:p>
        </p:txBody>
      </p:sp>
      <p:sp>
        <p:nvSpPr>
          <p:cNvPr id="10" name="Line 226"/>
          <p:cNvSpPr>
            <a:spLocks noChangeShapeType="1"/>
          </p:cNvSpPr>
          <p:nvPr/>
        </p:nvSpPr>
        <p:spPr bwMode="auto">
          <a:xfrm>
            <a:off x="1873251" y="1814513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36512" y="0"/>
            <a:ext cx="9180512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第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71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回日本胸部外科学会定期学術集会</a:t>
            </a:r>
            <a:endParaRPr kumimoji="1" lang="en-US" altLang="ja-JP" sz="24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Arial Unicode MS" panose="020B0604020202020204" pitchFamily="50" charset="-128"/>
            </a:endParaRPr>
          </a:p>
          <a:p>
            <a:pPr algn="ctr"/>
            <a:r>
              <a:rPr kumimoji="1" lang="en-US" altLang="ja-JP" sz="1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The </a:t>
            </a:r>
            <a:r>
              <a:rPr lang="en-US" altLang="ja-JP" sz="16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71st 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  <a:cs typeface="Arial Unicode MS" panose="020B0604020202020204" pitchFamily="50" charset="-128"/>
              </a:rPr>
              <a:t>Annual Scientific Meeting of the Japanese Association for Thoracic Surgery</a:t>
            </a:r>
            <a:endParaRPr kumimoji="1" lang="ja-JP" altLang="en-US" sz="16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Arial Unicode MS" panose="020B060402020202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260</Words>
  <Application>Microsoft Office PowerPoint</Application>
  <PresentationFormat>画面に合わせる (16:9)</PresentationFormat>
  <Paragraphs>55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Arial Unicode MS</vt:lpstr>
      <vt:lpstr>Batang</vt:lpstr>
      <vt:lpstr>HGPｺﾞｼｯｸE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関西SOC04</dc:creator>
  <cp:lastModifiedBy>kawano kazuhiro</cp:lastModifiedBy>
  <cp:revision>6</cp:revision>
  <dcterms:created xsi:type="dcterms:W3CDTF">2015-12-11T05:47:11Z</dcterms:created>
  <dcterms:modified xsi:type="dcterms:W3CDTF">2018-09-25T08:17:22Z</dcterms:modified>
</cp:coreProperties>
</file>