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192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42C62-0DF2-4157-9F6A-95FCB5AE820A}" type="datetimeFigureOut">
              <a:rPr kumimoji="1" lang="ja-JP" altLang="en-US" smtClean="0"/>
              <a:t>2018/7/2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E43D1-0676-43B5-BE25-57DD5205E9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6106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42C62-0DF2-4157-9F6A-95FCB5AE820A}" type="datetimeFigureOut">
              <a:rPr kumimoji="1" lang="ja-JP" altLang="en-US" smtClean="0"/>
              <a:t>2018/7/2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E43D1-0676-43B5-BE25-57DD5205E9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1472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42C62-0DF2-4157-9F6A-95FCB5AE820A}" type="datetimeFigureOut">
              <a:rPr kumimoji="1" lang="ja-JP" altLang="en-US" smtClean="0"/>
              <a:t>2018/7/2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E43D1-0676-43B5-BE25-57DD5205E9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6689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42C62-0DF2-4157-9F6A-95FCB5AE820A}" type="datetimeFigureOut">
              <a:rPr kumimoji="1" lang="ja-JP" altLang="en-US" smtClean="0"/>
              <a:t>2018/7/2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E43D1-0676-43B5-BE25-57DD5205E9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3793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42C62-0DF2-4157-9F6A-95FCB5AE820A}" type="datetimeFigureOut">
              <a:rPr kumimoji="1" lang="ja-JP" altLang="en-US" smtClean="0"/>
              <a:t>2018/7/2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E43D1-0676-43B5-BE25-57DD5205E9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7333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42C62-0DF2-4157-9F6A-95FCB5AE820A}" type="datetimeFigureOut">
              <a:rPr kumimoji="1" lang="ja-JP" altLang="en-US" smtClean="0"/>
              <a:t>2018/7/2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E43D1-0676-43B5-BE25-57DD5205E9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2155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42C62-0DF2-4157-9F6A-95FCB5AE820A}" type="datetimeFigureOut">
              <a:rPr kumimoji="1" lang="ja-JP" altLang="en-US" smtClean="0"/>
              <a:t>2018/7/2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E43D1-0676-43B5-BE25-57DD5205E9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2180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42C62-0DF2-4157-9F6A-95FCB5AE820A}" type="datetimeFigureOut">
              <a:rPr kumimoji="1" lang="ja-JP" altLang="en-US" smtClean="0"/>
              <a:t>2018/7/2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E43D1-0676-43B5-BE25-57DD5205E9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8783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42C62-0DF2-4157-9F6A-95FCB5AE820A}" type="datetimeFigureOut">
              <a:rPr kumimoji="1" lang="ja-JP" altLang="en-US" smtClean="0"/>
              <a:t>2018/7/2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E43D1-0676-43B5-BE25-57DD5205E9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221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42C62-0DF2-4157-9F6A-95FCB5AE820A}" type="datetimeFigureOut">
              <a:rPr kumimoji="1" lang="ja-JP" altLang="en-US" smtClean="0"/>
              <a:t>2018/7/2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E43D1-0676-43B5-BE25-57DD5205E9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1391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42C62-0DF2-4157-9F6A-95FCB5AE820A}" type="datetimeFigureOut">
              <a:rPr kumimoji="1" lang="ja-JP" altLang="en-US" smtClean="0"/>
              <a:t>2018/7/2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E43D1-0676-43B5-BE25-57DD5205E9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5131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842C62-0DF2-4157-9F6A-95FCB5AE820A}" type="datetimeFigureOut">
              <a:rPr kumimoji="1" lang="ja-JP" altLang="en-US" smtClean="0"/>
              <a:t>2018/7/2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E43D1-0676-43B5-BE25-57DD5205E9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7314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74662" y="692696"/>
            <a:ext cx="8237537" cy="2123658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第</a:t>
            </a:r>
            <a:r>
              <a:rPr kumimoji="0" lang="en-US" altLang="zh-CN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51</a:t>
            </a:r>
            <a:r>
              <a:rPr kumimoji="0" lang="zh-CN" altLang="en-US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回日本胸部外科</a:t>
            </a:r>
            <a:r>
              <a:rPr kumimoji="0" lang="zh-CN" altLang="en-US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学会</a:t>
            </a:r>
            <a:endParaRPr kumimoji="0" lang="en-US" altLang="zh-CN" dirty="0" smtClean="0">
              <a:solidFill>
                <a:srgbClr val="1C1C1C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kumimoji="0" lang="zh-CN" altLang="en-US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九州</a:t>
            </a:r>
            <a:r>
              <a:rPr kumimoji="0" lang="zh-CN" altLang="en-US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地方会総会</a:t>
            </a:r>
          </a:p>
          <a:p>
            <a:r>
              <a:rPr kumimoji="0" lang="en-US" altLang="ja-JP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COI</a:t>
            </a:r>
            <a:r>
              <a:rPr kumimoji="0" lang="ja-JP" altLang="en-US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の開示</a:t>
            </a:r>
            <a:endParaRPr kumimoji="0" lang="en-US" altLang="ja-JP" sz="2400" dirty="0">
              <a:solidFill>
                <a:srgbClr val="1C1C1C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246188" y="3568998"/>
            <a:ext cx="6615112" cy="1300162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kumimoji="0" lang="ja-JP" altLang="en-US" sz="3600" dirty="0" smtClean="0">
                <a:solidFill>
                  <a:srgbClr val="D60093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演題発表に際し、</a:t>
            </a:r>
            <a:endParaRPr kumimoji="0" lang="en-US" altLang="ja-JP" sz="3600" dirty="0" smtClean="0">
              <a:solidFill>
                <a:srgbClr val="D60093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pPr>
              <a:buFontTx/>
              <a:buNone/>
            </a:pPr>
            <a:r>
              <a:rPr kumimoji="0" lang="ja-JP" altLang="en-US" sz="3600" dirty="0" smtClean="0">
                <a:solidFill>
                  <a:srgbClr val="D60093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開示すべき</a:t>
            </a:r>
            <a:r>
              <a:rPr kumimoji="0" lang="en-US" altLang="ja-JP" sz="3600" dirty="0" smtClean="0">
                <a:solidFill>
                  <a:srgbClr val="D60093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COI</a:t>
            </a:r>
            <a:r>
              <a:rPr kumimoji="0" lang="ja-JP" altLang="en-US" sz="3600" dirty="0" smtClean="0">
                <a:solidFill>
                  <a:srgbClr val="D60093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はありません。</a:t>
            </a:r>
            <a:endParaRPr kumimoji="0" lang="en-US" altLang="ja-JP" sz="2800" dirty="0">
              <a:solidFill>
                <a:srgbClr val="D60093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878013" y="5324475"/>
            <a:ext cx="54308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r>
              <a:rPr kumimoji="0" lang="ja-JP" altLang="en-US" sz="360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筆頭演者：</a:t>
            </a:r>
            <a:r>
              <a:rPr kumimoji="0" lang="en-US" altLang="ja-JP" sz="360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○○</a:t>
            </a:r>
            <a:r>
              <a:rPr kumimoji="0" lang="ja-JP" altLang="en-US" sz="360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　</a:t>
            </a:r>
            <a:r>
              <a:rPr kumimoji="0" lang="en-US" altLang="ja-JP" sz="360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○○</a:t>
            </a: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1878013" y="6008688"/>
            <a:ext cx="54133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77828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1246188" y="3356992"/>
            <a:ext cx="6615112" cy="1300162"/>
          </a:xfrm>
        </p:spPr>
        <p:txBody>
          <a:bodyPr>
            <a:spAutoFit/>
          </a:bodyPr>
          <a:lstStyle/>
          <a:p>
            <a:pPr marL="0" indent="0" algn="ctr" eaLnBrk="1" hangingPunct="1">
              <a:buFontTx/>
              <a:buNone/>
            </a:pPr>
            <a:r>
              <a:rPr kumimoji="0" lang="en-US" altLang="ja-JP" sz="3600" smtClean="0">
                <a:solidFill>
                  <a:srgbClr val="D60093"/>
                </a:solidFill>
                <a:latin typeface="HGPｺﾞｼｯｸE" pitchFamily="50" charset="-128"/>
                <a:ea typeface="HGPｺﾞｼｯｸE" pitchFamily="50" charset="-128"/>
              </a:rPr>
              <a:t>○○○○</a:t>
            </a:r>
            <a:r>
              <a:rPr kumimoji="0" lang="ja-JP" altLang="en-US" sz="3600" smtClean="0">
                <a:solidFill>
                  <a:srgbClr val="D60093"/>
                </a:solidFill>
                <a:latin typeface="HGPｺﾞｼｯｸE" pitchFamily="50" charset="-128"/>
                <a:ea typeface="HGPｺﾞｼｯｸE" pitchFamily="50" charset="-128"/>
              </a:rPr>
              <a:t>から研究資金の</a:t>
            </a:r>
            <a:endParaRPr kumimoji="0" lang="en-US" altLang="ja-JP" sz="3600" smtClean="0">
              <a:solidFill>
                <a:srgbClr val="D60093"/>
              </a:solidFill>
              <a:latin typeface="HGPｺﾞｼｯｸE" pitchFamily="50" charset="-128"/>
              <a:ea typeface="HGPｺﾞｼｯｸE" pitchFamily="50" charset="-128"/>
            </a:endParaRPr>
          </a:p>
          <a:p>
            <a:pPr marL="0" indent="0" algn="ctr" eaLnBrk="1" hangingPunct="1">
              <a:buFontTx/>
              <a:buNone/>
            </a:pPr>
            <a:r>
              <a:rPr kumimoji="0" lang="ja-JP" altLang="en-US" sz="3600" smtClean="0">
                <a:solidFill>
                  <a:srgbClr val="D60093"/>
                </a:solidFill>
                <a:latin typeface="HGPｺﾞｼｯｸE" pitchFamily="50" charset="-128"/>
                <a:ea typeface="HGPｺﾞｼｯｸE" pitchFamily="50" charset="-128"/>
              </a:rPr>
              <a:t>提供を受けました</a:t>
            </a:r>
            <a:endParaRPr kumimoji="0" lang="en-US" altLang="ja-JP" sz="2800" smtClean="0">
              <a:solidFill>
                <a:srgbClr val="D60093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878013" y="5324475"/>
            <a:ext cx="54308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r>
              <a:rPr kumimoji="0" lang="ja-JP" altLang="en-US" sz="36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筆頭演者：</a:t>
            </a:r>
            <a:r>
              <a:rPr kumimoji="0" lang="en-US" altLang="ja-JP" sz="36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○○</a:t>
            </a:r>
            <a:r>
              <a:rPr kumimoji="0" lang="ja-JP" altLang="en-US" sz="36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　</a:t>
            </a:r>
            <a:r>
              <a:rPr kumimoji="0" lang="en-US" altLang="ja-JP" sz="36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○○</a:t>
            </a: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1878013" y="6008688"/>
            <a:ext cx="54133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474662" y="692696"/>
            <a:ext cx="8237537" cy="2123658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第</a:t>
            </a:r>
            <a:r>
              <a:rPr kumimoji="0" lang="en-US" altLang="zh-CN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51</a:t>
            </a:r>
            <a:r>
              <a:rPr kumimoji="0" lang="zh-CN" altLang="en-US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回日本胸部外科</a:t>
            </a:r>
            <a:r>
              <a:rPr kumimoji="0" lang="zh-CN" altLang="en-US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学会</a:t>
            </a:r>
            <a:endParaRPr kumimoji="0" lang="en-US" altLang="zh-CN" dirty="0" smtClean="0">
              <a:solidFill>
                <a:srgbClr val="1C1C1C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kumimoji="0" lang="zh-CN" altLang="en-US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九州</a:t>
            </a:r>
            <a:r>
              <a:rPr kumimoji="0" lang="zh-CN" altLang="en-US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地方会総会</a:t>
            </a:r>
          </a:p>
          <a:p>
            <a:r>
              <a:rPr kumimoji="0" lang="en-US" altLang="ja-JP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COI</a:t>
            </a:r>
            <a:r>
              <a:rPr kumimoji="0" lang="ja-JP" altLang="en-US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の開示</a:t>
            </a:r>
            <a:endParaRPr kumimoji="0" lang="en-US" altLang="ja-JP" sz="2400" dirty="0">
              <a:solidFill>
                <a:srgbClr val="1C1C1C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900430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Grp="1" noChangeArrowheads="1"/>
          </p:cNvSpPr>
          <p:nvPr>
            <p:ph idx="1"/>
          </p:nvPr>
        </p:nvSpPr>
        <p:spPr>
          <a:xfrm>
            <a:off x="1246188" y="3280966"/>
            <a:ext cx="6615112" cy="1300162"/>
          </a:xfrm>
        </p:spPr>
        <p:txBody>
          <a:bodyPr>
            <a:spAutoFit/>
          </a:bodyPr>
          <a:lstStyle/>
          <a:p>
            <a:pPr marL="0" indent="0" algn="ctr" eaLnBrk="1" hangingPunct="1">
              <a:buFontTx/>
              <a:buNone/>
            </a:pPr>
            <a:r>
              <a:rPr kumimoji="0" lang="en-US" altLang="ja-JP" sz="3600" smtClean="0">
                <a:solidFill>
                  <a:srgbClr val="D60093"/>
                </a:solidFill>
                <a:latin typeface="HGPｺﾞｼｯｸE" pitchFamily="50" charset="-128"/>
                <a:ea typeface="HGPｺﾞｼｯｸE" pitchFamily="50" charset="-128"/>
              </a:rPr>
              <a:t>○○○○</a:t>
            </a:r>
            <a:r>
              <a:rPr kumimoji="0" lang="ja-JP" altLang="en-US" sz="3600" smtClean="0">
                <a:solidFill>
                  <a:srgbClr val="D60093"/>
                </a:solidFill>
                <a:latin typeface="HGPｺﾞｼｯｸE" pitchFamily="50" charset="-128"/>
                <a:ea typeface="HGPｺﾞｼｯｸE" pitchFamily="50" charset="-128"/>
              </a:rPr>
              <a:t>から講演料の</a:t>
            </a:r>
            <a:endParaRPr kumimoji="0" lang="en-US" altLang="ja-JP" sz="3600" smtClean="0">
              <a:solidFill>
                <a:srgbClr val="D60093"/>
              </a:solidFill>
              <a:latin typeface="HGPｺﾞｼｯｸE" pitchFamily="50" charset="-128"/>
              <a:ea typeface="HGPｺﾞｼｯｸE" pitchFamily="50" charset="-128"/>
            </a:endParaRPr>
          </a:p>
          <a:p>
            <a:pPr marL="0" indent="0" algn="ctr" eaLnBrk="1" hangingPunct="1">
              <a:buFontTx/>
              <a:buNone/>
            </a:pPr>
            <a:r>
              <a:rPr kumimoji="0" lang="ja-JP" altLang="en-US" sz="3600" smtClean="0">
                <a:solidFill>
                  <a:srgbClr val="D60093"/>
                </a:solidFill>
                <a:latin typeface="HGPｺﾞｼｯｸE" pitchFamily="50" charset="-128"/>
                <a:ea typeface="HGPｺﾞｼｯｸE" pitchFamily="50" charset="-128"/>
              </a:rPr>
              <a:t>提供を受けました</a:t>
            </a:r>
            <a:endParaRPr kumimoji="0" lang="en-US" altLang="ja-JP" sz="2800" smtClean="0">
              <a:solidFill>
                <a:srgbClr val="D60093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1878013" y="5324475"/>
            <a:ext cx="54308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r>
              <a:rPr kumimoji="0" lang="ja-JP" altLang="en-US" sz="36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筆頭演者：</a:t>
            </a:r>
            <a:r>
              <a:rPr kumimoji="0" lang="en-US" altLang="ja-JP" sz="36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○○</a:t>
            </a:r>
            <a:r>
              <a:rPr kumimoji="0" lang="ja-JP" altLang="en-US" sz="36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　</a:t>
            </a:r>
            <a:r>
              <a:rPr kumimoji="0" lang="en-US" altLang="ja-JP" sz="36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○○</a:t>
            </a:r>
          </a:p>
        </p:txBody>
      </p:sp>
      <p:sp>
        <p:nvSpPr>
          <p:cNvPr id="5" name="Line 7"/>
          <p:cNvSpPr>
            <a:spLocks noChangeShapeType="1"/>
          </p:cNvSpPr>
          <p:nvPr/>
        </p:nvSpPr>
        <p:spPr bwMode="auto">
          <a:xfrm>
            <a:off x="1878013" y="6008688"/>
            <a:ext cx="54133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474662" y="548680"/>
            <a:ext cx="8237537" cy="2123658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第</a:t>
            </a:r>
            <a:r>
              <a:rPr kumimoji="0" lang="en-US" altLang="zh-CN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51</a:t>
            </a:r>
            <a:r>
              <a:rPr kumimoji="0" lang="zh-CN" altLang="en-US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回日本胸部外科</a:t>
            </a:r>
            <a:r>
              <a:rPr kumimoji="0" lang="zh-CN" altLang="en-US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学会</a:t>
            </a:r>
            <a:endParaRPr kumimoji="0" lang="en-US" altLang="zh-CN" dirty="0" smtClean="0">
              <a:solidFill>
                <a:srgbClr val="1C1C1C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kumimoji="0" lang="zh-CN" altLang="en-US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九州</a:t>
            </a:r>
            <a:r>
              <a:rPr kumimoji="0" lang="zh-CN" altLang="en-US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地方会総会</a:t>
            </a:r>
          </a:p>
          <a:p>
            <a:r>
              <a:rPr kumimoji="0" lang="en-US" altLang="ja-JP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COI</a:t>
            </a:r>
            <a:r>
              <a:rPr kumimoji="0" lang="ja-JP" altLang="en-US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の開示</a:t>
            </a:r>
            <a:endParaRPr kumimoji="0" lang="en-US" altLang="ja-JP" sz="2400" dirty="0">
              <a:solidFill>
                <a:srgbClr val="1C1C1C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4860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Grp="1" noChangeArrowheads="1"/>
          </p:cNvSpPr>
          <p:nvPr>
            <p:ph idx="1"/>
          </p:nvPr>
        </p:nvSpPr>
        <p:spPr>
          <a:xfrm>
            <a:off x="1246188" y="3208958"/>
            <a:ext cx="6615112" cy="1300162"/>
          </a:xfrm>
        </p:spPr>
        <p:txBody>
          <a:bodyPr>
            <a:spAutoFit/>
          </a:bodyPr>
          <a:lstStyle/>
          <a:p>
            <a:pPr marL="0" indent="0" algn="ctr" eaLnBrk="1" hangingPunct="1">
              <a:buFontTx/>
              <a:buNone/>
            </a:pPr>
            <a:r>
              <a:rPr kumimoji="0" lang="en-US" altLang="ja-JP" sz="3600" dirty="0" smtClean="0">
                <a:solidFill>
                  <a:srgbClr val="D60093"/>
                </a:solidFill>
                <a:latin typeface="HGPｺﾞｼｯｸE" pitchFamily="50" charset="-128"/>
                <a:ea typeface="HGPｺﾞｼｯｸE" pitchFamily="50" charset="-128"/>
              </a:rPr>
              <a:t>○○○○</a:t>
            </a:r>
            <a:r>
              <a:rPr kumimoji="0" lang="ja-JP" altLang="en-US" sz="3600" dirty="0" smtClean="0">
                <a:solidFill>
                  <a:srgbClr val="D60093"/>
                </a:solidFill>
                <a:latin typeface="HGPｺﾞｼｯｸE" pitchFamily="50" charset="-128"/>
                <a:ea typeface="HGPｺﾞｼｯｸE" pitchFamily="50" charset="-128"/>
              </a:rPr>
              <a:t>のアドバイザー、</a:t>
            </a:r>
            <a:endParaRPr kumimoji="0" lang="en-US" altLang="ja-JP" sz="3600" dirty="0" smtClean="0">
              <a:solidFill>
                <a:srgbClr val="D60093"/>
              </a:solidFill>
              <a:latin typeface="HGPｺﾞｼｯｸE" pitchFamily="50" charset="-128"/>
              <a:ea typeface="HGPｺﾞｼｯｸE" pitchFamily="50" charset="-128"/>
            </a:endParaRPr>
          </a:p>
          <a:p>
            <a:pPr marL="0" indent="0" algn="ctr" eaLnBrk="1" hangingPunct="1">
              <a:buFontTx/>
              <a:buNone/>
            </a:pPr>
            <a:r>
              <a:rPr kumimoji="0" lang="ja-JP" altLang="en-US" sz="3600" dirty="0" smtClean="0">
                <a:solidFill>
                  <a:srgbClr val="D60093"/>
                </a:solidFill>
                <a:latin typeface="HGPｺﾞｼｯｸE" pitchFamily="50" charset="-128"/>
                <a:ea typeface="HGPｺﾞｼｯｸE" pitchFamily="50" charset="-128"/>
              </a:rPr>
              <a:t>研究資金の提供</a:t>
            </a:r>
            <a:endParaRPr kumimoji="0" lang="en-US" altLang="ja-JP" sz="3600" dirty="0" smtClean="0">
              <a:solidFill>
                <a:srgbClr val="D60093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1878013" y="5324475"/>
            <a:ext cx="54308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r>
              <a:rPr kumimoji="0" lang="ja-JP" altLang="en-US" sz="36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筆頭演者：</a:t>
            </a:r>
            <a:r>
              <a:rPr kumimoji="0" lang="en-US" altLang="ja-JP" sz="36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○○</a:t>
            </a:r>
            <a:r>
              <a:rPr kumimoji="0" lang="ja-JP" altLang="en-US" sz="36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　</a:t>
            </a:r>
            <a:r>
              <a:rPr kumimoji="0" lang="en-US" altLang="ja-JP" sz="36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○○</a:t>
            </a:r>
          </a:p>
        </p:txBody>
      </p:sp>
      <p:sp>
        <p:nvSpPr>
          <p:cNvPr id="5" name="Line 7"/>
          <p:cNvSpPr>
            <a:spLocks noChangeShapeType="1"/>
          </p:cNvSpPr>
          <p:nvPr/>
        </p:nvSpPr>
        <p:spPr bwMode="auto">
          <a:xfrm>
            <a:off x="1878013" y="6008688"/>
            <a:ext cx="54133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474662" y="476672"/>
            <a:ext cx="8237537" cy="2123658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第</a:t>
            </a:r>
            <a:r>
              <a:rPr kumimoji="0" lang="en-US" altLang="zh-CN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51</a:t>
            </a:r>
            <a:r>
              <a:rPr kumimoji="0" lang="zh-CN" altLang="en-US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回日本胸部外科</a:t>
            </a:r>
            <a:r>
              <a:rPr kumimoji="0" lang="zh-CN" altLang="en-US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学会</a:t>
            </a:r>
            <a:endParaRPr kumimoji="0" lang="en-US" altLang="zh-CN" dirty="0" smtClean="0">
              <a:solidFill>
                <a:srgbClr val="1C1C1C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kumimoji="0" lang="zh-CN" altLang="en-US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九州</a:t>
            </a:r>
            <a:r>
              <a:rPr kumimoji="0" lang="zh-CN" altLang="en-US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地方会総会</a:t>
            </a:r>
          </a:p>
          <a:p>
            <a:r>
              <a:rPr kumimoji="0" lang="en-US" altLang="ja-JP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COI</a:t>
            </a:r>
            <a:r>
              <a:rPr kumimoji="0" lang="ja-JP" altLang="en-US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の開示</a:t>
            </a:r>
            <a:endParaRPr kumimoji="0" lang="en-US" altLang="ja-JP" sz="2400" dirty="0">
              <a:solidFill>
                <a:srgbClr val="1C1C1C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4860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51"/>
          <p:cNvGraphicFramePr>
            <a:graphicFrameLocks noGrp="1"/>
          </p:cNvGraphicFramePr>
          <p:nvPr/>
        </p:nvGraphicFramePr>
        <p:xfrm>
          <a:off x="177800" y="2605088"/>
          <a:ext cx="8788400" cy="4011616"/>
        </p:xfrm>
        <a:graphic>
          <a:graphicData uri="http://schemas.openxmlformats.org/drawingml/2006/table">
            <a:tbl>
              <a:tblPr/>
              <a:tblGrid>
                <a:gridCol w="1546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42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623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59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金額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該当の状況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該当の有る企業名等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26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役員・</a:t>
                      </a:r>
                      <a:b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</a:b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顧問職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100</a:t>
                      </a: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万円を超える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なし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26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株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利益</a:t>
                      </a: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100</a:t>
                      </a: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万円を超える</a:t>
                      </a: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/</a:t>
                      </a:r>
                      <a:b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</a:b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全株式の</a:t>
                      </a: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5%</a:t>
                      </a: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を超える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なし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26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特許使用料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100</a:t>
                      </a: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万円を超える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なし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6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講演料など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100</a:t>
                      </a: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万円を超える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なし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26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原稿料など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100</a:t>
                      </a: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万円を超える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なし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26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研究費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200</a:t>
                      </a: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万円を超える</a:t>
                      </a:r>
                      <a:endParaRPr kumimoji="1" lang="en-US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有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○○</a:t>
                      </a:r>
                      <a:r>
                        <a:rPr kumimoji="0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薬品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Text Box 225"/>
          <p:cNvSpPr txBox="1">
            <a:spLocks noChangeArrowheads="1"/>
          </p:cNvSpPr>
          <p:nvPr/>
        </p:nvSpPr>
        <p:spPr bwMode="auto">
          <a:xfrm>
            <a:off x="1870075" y="1779588"/>
            <a:ext cx="54308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r>
              <a:rPr kumimoji="0" lang="ja-JP" altLang="en-US" sz="28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筆頭演者：</a:t>
            </a:r>
            <a:r>
              <a:rPr kumimoji="0" lang="en-US" altLang="ja-JP" sz="28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○○</a:t>
            </a:r>
            <a:r>
              <a:rPr kumimoji="0" lang="ja-JP" altLang="en-US" sz="28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　</a:t>
            </a:r>
            <a:r>
              <a:rPr kumimoji="0" lang="en-US" altLang="ja-JP" sz="28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○○</a:t>
            </a:r>
          </a:p>
        </p:txBody>
      </p:sp>
      <p:sp>
        <p:nvSpPr>
          <p:cNvPr id="5" name="Line 226"/>
          <p:cNvSpPr>
            <a:spLocks noChangeShapeType="1"/>
          </p:cNvSpPr>
          <p:nvPr/>
        </p:nvSpPr>
        <p:spPr bwMode="auto">
          <a:xfrm>
            <a:off x="1860550" y="2338388"/>
            <a:ext cx="54133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448468" y="435671"/>
            <a:ext cx="8237537" cy="1077218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z="3200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第</a:t>
            </a:r>
            <a:r>
              <a:rPr kumimoji="0" lang="en-US" altLang="zh-CN" sz="3200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51</a:t>
            </a:r>
            <a:r>
              <a:rPr kumimoji="0" lang="zh-CN" altLang="en-US" sz="3200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回日本胸部外科</a:t>
            </a:r>
            <a:r>
              <a:rPr kumimoji="0" lang="zh-CN" altLang="en-US" sz="3200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学会九州</a:t>
            </a:r>
            <a:r>
              <a:rPr kumimoji="0" lang="zh-CN" altLang="en-US" sz="3200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地方会総会</a:t>
            </a:r>
          </a:p>
          <a:p>
            <a:r>
              <a:rPr kumimoji="0" lang="en-US" altLang="ja-JP" sz="3200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COI</a:t>
            </a:r>
            <a:r>
              <a:rPr kumimoji="0" lang="ja-JP" altLang="en-US" sz="3200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の開示</a:t>
            </a:r>
            <a:endParaRPr kumimoji="0" lang="en-US" altLang="ja-JP" sz="1600" dirty="0">
              <a:solidFill>
                <a:srgbClr val="1C1C1C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48603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164</Words>
  <Application>Microsoft Office PowerPoint</Application>
  <PresentationFormat>画面に合わせる (4:3)</PresentationFormat>
  <Paragraphs>55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2" baseType="lpstr">
      <vt:lpstr>HGPｺﾞｼｯｸE</vt:lpstr>
      <vt:lpstr>ＭＳ Ｐゴシック</vt:lpstr>
      <vt:lpstr>MS UI Gothic</vt:lpstr>
      <vt:lpstr>Arial</vt:lpstr>
      <vt:lpstr>Calibri</vt:lpstr>
      <vt:lpstr>Times New Roman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関西SOC04</dc:creator>
  <cp:lastModifiedBy>Toko Kaku</cp:lastModifiedBy>
  <cp:revision>5</cp:revision>
  <dcterms:created xsi:type="dcterms:W3CDTF">2015-12-11T05:47:11Z</dcterms:created>
  <dcterms:modified xsi:type="dcterms:W3CDTF">2018-07-02T09:12:56Z</dcterms:modified>
</cp:coreProperties>
</file>