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9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2C62-0DF2-4157-9F6A-95FCB5AE820A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10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2C62-0DF2-4157-9F6A-95FCB5AE820A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47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2C62-0DF2-4157-9F6A-95FCB5AE820A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68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2C62-0DF2-4157-9F6A-95FCB5AE820A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79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2C62-0DF2-4157-9F6A-95FCB5AE820A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33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2C62-0DF2-4157-9F6A-95FCB5AE820A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15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2C62-0DF2-4157-9F6A-95FCB5AE820A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18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2C62-0DF2-4157-9F6A-95FCB5AE820A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78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2C62-0DF2-4157-9F6A-95FCB5AE820A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2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2C62-0DF2-4157-9F6A-95FCB5AE820A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39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2C62-0DF2-4157-9F6A-95FCB5AE820A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13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42C62-0DF2-4157-9F6A-95FCB5AE820A}" type="datetimeFigureOut">
              <a:rPr kumimoji="1" lang="ja-JP" altLang="en-US" smtClean="0"/>
              <a:t>2018/7/2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31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74662" y="692696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zh-CN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51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回日本胸部外科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学会</a:t>
            </a:r>
            <a:endParaRPr kumimoji="0" lang="en-US" altLang="zh-CN" dirty="0" smtClean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地方会総会</a:t>
            </a:r>
          </a:p>
          <a:p>
            <a:r>
              <a:rPr kumimoji="0" lang="en-US" altLang="ja-JP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46188" y="3568998"/>
            <a:ext cx="6615112" cy="130016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kumimoji="0" lang="ja-JP" altLang="en-US" sz="3600" dirty="0" smtClean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演題発表に際し、</a:t>
            </a:r>
            <a:endParaRPr kumimoji="0" lang="en-US" altLang="ja-JP" sz="3600" dirty="0" smtClean="0">
              <a:solidFill>
                <a:srgbClr val="D60093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>
              <a:buFontTx/>
              <a:buNone/>
            </a:pPr>
            <a:r>
              <a:rPr kumimoji="0" lang="ja-JP" altLang="en-US" sz="3600" dirty="0" smtClean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開示すべき</a:t>
            </a:r>
            <a:r>
              <a:rPr kumimoji="0" lang="en-US" altLang="ja-JP" sz="3600" dirty="0" smtClean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sz="3600" dirty="0" smtClean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はありません。</a:t>
            </a:r>
            <a:endParaRPr kumimoji="0" lang="en-US" altLang="ja-JP" sz="2800" dirty="0">
              <a:solidFill>
                <a:srgbClr val="D60093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○○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782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46188" y="3356992"/>
            <a:ext cx="6615112" cy="1300162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kumimoji="0" lang="en-US" altLang="ja-JP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○○○○</a:t>
            </a:r>
            <a:r>
              <a:rPr kumimoji="0" lang="ja-JP" altLang="en-US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から研究資金の</a:t>
            </a:r>
            <a:endParaRPr kumimoji="0" lang="en-US" altLang="ja-JP" sz="360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提供を受けました</a:t>
            </a:r>
            <a:endParaRPr kumimoji="0" lang="en-US" altLang="ja-JP" sz="280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74662" y="692696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zh-CN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51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回日本胸部外科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学会</a:t>
            </a:r>
            <a:endParaRPr kumimoji="0" lang="en-US" altLang="zh-CN" dirty="0" smtClean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地方会総会</a:t>
            </a:r>
          </a:p>
          <a:p>
            <a:r>
              <a:rPr kumimoji="0" lang="en-US" altLang="ja-JP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004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1246188" y="3280966"/>
            <a:ext cx="6615112" cy="1300162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kumimoji="0" lang="en-US" altLang="ja-JP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○○○○</a:t>
            </a:r>
            <a:r>
              <a:rPr kumimoji="0" lang="ja-JP" altLang="en-US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から講演料の</a:t>
            </a:r>
            <a:endParaRPr kumimoji="0" lang="en-US" altLang="ja-JP" sz="360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提供を受けました</a:t>
            </a:r>
            <a:endParaRPr kumimoji="0" lang="en-US" altLang="ja-JP" sz="280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74662" y="548680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zh-CN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51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回日本胸部外科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学会</a:t>
            </a:r>
            <a:endParaRPr kumimoji="0" lang="en-US" altLang="zh-CN" dirty="0" smtClean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地方会総会</a:t>
            </a:r>
          </a:p>
          <a:p>
            <a:r>
              <a:rPr kumimoji="0" lang="en-US" altLang="ja-JP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860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1246188" y="3208958"/>
            <a:ext cx="6615112" cy="1300162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kumimoji="0" lang="en-US" altLang="ja-JP" sz="3600" dirty="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○○○○</a:t>
            </a:r>
            <a:r>
              <a:rPr kumimoji="0" lang="ja-JP" altLang="en-US" sz="3600" dirty="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のアドバイザー、</a:t>
            </a:r>
            <a:endParaRPr kumimoji="0" lang="en-US" altLang="ja-JP" sz="3600" dirty="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sz="3600" dirty="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研究資金の提供</a:t>
            </a:r>
            <a:endParaRPr kumimoji="0" lang="en-US" altLang="ja-JP" sz="3600" dirty="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74662" y="476672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zh-CN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51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回日本胸部外科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学会</a:t>
            </a:r>
            <a:endParaRPr kumimoji="0" lang="en-US" altLang="zh-CN" dirty="0" smtClean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地方会総会</a:t>
            </a:r>
          </a:p>
          <a:p>
            <a:r>
              <a:rPr kumimoji="0" lang="en-US" altLang="ja-JP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860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1"/>
          <p:cNvGraphicFramePr>
            <a:graphicFrameLocks noGrp="1"/>
          </p:cNvGraphicFramePr>
          <p:nvPr/>
        </p:nvGraphicFramePr>
        <p:xfrm>
          <a:off x="177800" y="2605088"/>
          <a:ext cx="8788400" cy="4011616"/>
        </p:xfrm>
        <a:graphic>
          <a:graphicData uri="http://schemas.openxmlformats.org/drawingml/2006/table">
            <a:tbl>
              <a:tblPr/>
              <a:tblGrid>
                <a:gridCol w="154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金額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該当の状況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該当の有る企業名等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役員・</a:t>
                      </a:r>
                      <a:b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</a:b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顧問職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利益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/</a:t>
                      </a:r>
                      <a:b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</a:b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全株式の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特許使用料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講演料など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原稿料など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研究費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200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endParaRPr kumimoji="1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有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○○</a:t>
                      </a:r>
                      <a:r>
                        <a:rPr kumimoji="0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薬品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225"/>
          <p:cNvSpPr txBox="1">
            <a:spLocks noChangeArrowheads="1"/>
          </p:cNvSpPr>
          <p:nvPr/>
        </p:nvSpPr>
        <p:spPr bwMode="auto">
          <a:xfrm>
            <a:off x="1870075" y="1779588"/>
            <a:ext cx="5430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5" name="Line 226"/>
          <p:cNvSpPr>
            <a:spLocks noChangeShapeType="1"/>
          </p:cNvSpPr>
          <p:nvPr/>
        </p:nvSpPr>
        <p:spPr bwMode="auto">
          <a:xfrm>
            <a:off x="1860550" y="23383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48468" y="435671"/>
            <a:ext cx="8237537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zh-CN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51</a:t>
            </a:r>
            <a:r>
              <a:rPr kumimoji="0" lang="zh-CN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回日本胸部外科</a:t>
            </a:r>
            <a:r>
              <a:rPr kumimoji="0" lang="zh-CN" altLang="en-US" sz="3200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学会九州</a:t>
            </a:r>
            <a:r>
              <a:rPr kumimoji="0" lang="zh-CN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地方会総会</a:t>
            </a:r>
          </a:p>
          <a:p>
            <a:r>
              <a:rPr kumimoji="0" lang="en-US" altLang="ja-JP" sz="3200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sz="3200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16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860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164</Words>
  <Application>Microsoft Office PowerPoint</Application>
  <PresentationFormat>画面に合わせる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HGPｺﾞｼｯｸE</vt:lpstr>
      <vt:lpstr>ＭＳ Ｐゴシック</vt:lpstr>
      <vt:lpstr>MS UI Gothic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関西SOC04</dc:creator>
  <cp:lastModifiedBy>Toko Kaku</cp:lastModifiedBy>
  <cp:revision>5</cp:revision>
  <dcterms:created xsi:type="dcterms:W3CDTF">2015-12-11T05:47:11Z</dcterms:created>
  <dcterms:modified xsi:type="dcterms:W3CDTF">2018-07-02T09:12:56Z</dcterms:modified>
</cp:coreProperties>
</file>