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2021/2/24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1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2021/2/24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063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2021/2/24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87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2021/2/24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7777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2021/2/24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2737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2021/2/24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31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2021/2/24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368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2021/2/24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457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2021/2/24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93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2021/2/24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448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2021/2/24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79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1F705-5A75-463C-A6FA-78F0813311AF}" type="datetimeFigureOut">
              <a:rPr kumimoji="1" lang="ja-JP" altLang="en-US" smtClean="0"/>
              <a:t>2021/2/24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55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74662" y="692696"/>
            <a:ext cx="8237537" cy="212365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en-US" altLang="ja-JP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54</a:t>
            </a:r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日本胸部外科</a:t>
            </a:r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学会</a:t>
            </a:r>
            <a:endParaRPr kumimoji="0" lang="en-US" altLang="zh-CN" dirty="0" smtClean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九州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地方会総会</a:t>
            </a:r>
          </a:p>
          <a:p>
            <a:r>
              <a:rPr kumimoji="0" lang="en-US" altLang="ja-JP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24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46188" y="3568998"/>
            <a:ext cx="6615112" cy="1300162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kumimoji="0" lang="ja-JP" altLang="en-US" sz="3600" dirty="0" smtClean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演題発表に際し、</a:t>
            </a:r>
            <a:endParaRPr kumimoji="0" lang="en-US" altLang="ja-JP" sz="3600" dirty="0" smtClean="0">
              <a:solidFill>
                <a:srgbClr val="D60093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>
              <a:buFontTx/>
              <a:buNone/>
            </a:pPr>
            <a:r>
              <a:rPr kumimoji="0" lang="ja-JP" altLang="en-US" sz="3600" dirty="0" smtClean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開示すべき</a:t>
            </a:r>
            <a:r>
              <a:rPr kumimoji="0" lang="en-US" altLang="ja-JP" sz="3600" dirty="0" smtClean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sz="3600" dirty="0" smtClean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はありません。</a:t>
            </a:r>
            <a:endParaRPr kumimoji="0" lang="en-US" altLang="ja-JP" sz="2800" dirty="0">
              <a:solidFill>
                <a:srgbClr val="D60093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878013" y="5324475"/>
            <a:ext cx="5430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360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筆頭演者：</a:t>
            </a:r>
            <a:r>
              <a:rPr kumimoji="0" lang="en-US" altLang="ja-JP" sz="360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○○</a:t>
            </a:r>
            <a:r>
              <a:rPr kumimoji="0" lang="ja-JP" altLang="en-US" sz="360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　</a:t>
            </a:r>
            <a:r>
              <a:rPr kumimoji="0" lang="en-US" altLang="ja-JP" sz="360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○○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1878013" y="600868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787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1246188" y="3356992"/>
            <a:ext cx="6615112" cy="1300162"/>
          </a:xfrm>
        </p:spPr>
        <p:txBody>
          <a:bodyPr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kumimoji="0" lang="en-US" altLang="ja-JP" sz="360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○○○○</a:t>
            </a:r>
            <a:r>
              <a:rPr kumimoji="0" lang="ja-JP" altLang="en-US" sz="360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から研究資金の</a:t>
            </a:r>
            <a:endParaRPr kumimoji="0" lang="en-US" altLang="ja-JP" sz="3600" smtClean="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marL="0" indent="0" algn="ctr" eaLnBrk="1" hangingPunct="1">
              <a:buFontTx/>
              <a:buNone/>
            </a:pPr>
            <a:r>
              <a:rPr kumimoji="0" lang="ja-JP" altLang="en-US" sz="360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提供を受けました</a:t>
            </a:r>
            <a:endParaRPr kumimoji="0" lang="en-US" altLang="ja-JP" sz="2800" smtClean="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878013" y="5324475"/>
            <a:ext cx="5430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筆頭演者：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1878013" y="600868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74662" y="692696"/>
            <a:ext cx="8237537" cy="212365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en-US" altLang="ja-JP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54</a:t>
            </a:r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日本胸部外科</a:t>
            </a:r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学会</a:t>
            </a:r>
            <a:endParaRPr kumimoji="0" lang="en-US" altLang="zh-CN" dirty="0" smtClean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九州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地方会総会</a:t>
            </a:r>
          </a:p>
          <a:p>
            <a:r>
              <a:rPr kumimoji="0" lang="en-US" altLang="ja-JP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24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215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1246188" y="3280966"/>
            <a:ext cx="6615112" cy="1300162"/>
          </a:xfrm>
        </p:spPr>
        <p:txBody>
          <a:bodyPr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kumimoji="0" lang="en-US" altLang="ja-JP" sz="360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○○○○</a:t>
            </a:r>
            <a:r>
              <a:rPr kumimoji="0" lang="ja-JP" altLang="en-US" sz="360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から講演料の</a:t>
            </a:r>
            <a:endParaRPr kumimoji="0" lang="en-US" altLang="ja-JP" sz="3600" smtClean="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marL="0" indent="0" algn="ctr" eaLnBrk="1" hangingPunct="1">
              <a:buFontTx/>
              <a:buNone/>
            </a:pPr>
            <a:r>
              <a:rPr kumimoji="0" lang="ja-JP" altLang="en-US" sz="360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提供を受けました</a:t>
            </a:r>
            <a:endParaRPr kumimoji="0" lang="en-US" altLang="ja-JP" sz="2800" smtClean="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878013" y="5324475"/>
            <a:ext cx="5430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筆頭演者：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1878013" y="600868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74662" y="548680"/>
            <a:ext cx="8237537" cy="212365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en-US" altLang="ja-JP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54</a:t>
            </a:r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日本胸部外科</a:t>
            </a:r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学会</a:t>
            </a:r>
            <a:endParaRPr kumimoji="0" lang="en-US" altLang="zh-CN" dirty="0" smtClean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九州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地方会総会</a:t>
            </a:r>
          </a:p>
          <a:p>
            <a:r>
              <a:rPr kumimoji="0" lang="en-US" altLang="ja-JP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24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589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1246188" y="3208958"/>
            <a:ext cx="6615112" cy="1300162"/>
          </a:xfrm>
        </p:spPr>
        <p:txBody>
          <a:bodyPr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kumimoji="0" lang="en-US" altLang="ja-JP" sz="3600" dirty="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○○○○</a:t>
            </a:r>
            <a:r>
              <a:rPr kumimoji="0" lang="ja-JP" altLang="en-US" sz="3600" dirty="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のアドバイザー、</a:t>
            </a:r>
            <a:endParaRPr kumimoji="0" lang="en-US" altLang="ja-JP" sz="3600" dirty="0" smtClean="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marL="0" indent="0" algn="ctr" eaLnBrk="1" hangingPunct="1">
              <a:buFontTx/>
              <a:buNone/>
            </a:pPr>
            <a:r>
              <a:rPr kumimoji="0" lang="ja-JP" altLang="en-US" sz="3600" dirty="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研究資金の提供</a:t>
            </a:r>
            <a:endParaRPr kumimoji="0" lang="en-US" altLang="ja-JP" sz="3600" dirty="0" smtClean="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878013" y="5324475"/>
            <a:ext cx="5430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筆頭演者：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1878013" y="600868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74662" y="476672"/>
            <a:ext cx="8237537" cy="212365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en-US" altLang="ja-JP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54</a:t>
            </a:r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日本胸部外科</a:t>
            </a:r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学会</a:t>
            </a:r>
            <a:endParaRPr kumimoji="0" lang="en-US" altLang="zh-CN" dirty="0" smtClean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九州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地方会総会</a:t>
            </a:r>
          </a:p>
          <a:p>
            <a:r>
              <a:rPr kumimoji="0" lang="en-US" altLang="ja-JP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24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233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51"/>
          <p:cNvGraphicFramePr>
            <a:graphicFrameLocks noGrp="1"/>
          </p:cNvGraphicFramePr>
          <p:nvPr/>
        </p:nvGraphicFramePr>
        <p:xfrm>
          <a:off x="177800" y="2605088"/>
          <a:ext cx="8788400" cy="4011616"/>
        </p:xfrm>
        <a:graphic>
          <a:graphicData uri="http://schemas.openxmlformats.org/drawingml/2006/table">
            <a:tbl>
              <a:tblPr/>
              <a:tblGrid>
                <a:gridCol w="154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59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金額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該当の状況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該当の有る企業名等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役員・</a:t>
                      </a:r>
                      <a:b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</a:b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顧問職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利益</a:t>
                      </a: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/</a:t>
                      </a:r>
                      <a:b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</a:b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全株式の</a:t>
                      </a: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5%</a:t>
                      </a: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特許使用料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講演料など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原稿料など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研究費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200</a:t>
                      </a: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  <a:endParaRPr kumimoji="1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有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○○</a:t>
                      </a:r>
                      <a:r>
                        <a:rPr kumimoji="0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薬品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 Box 225"/>
          <p:cNvSpPr txBox="1">
            <a:spLocks noChangeArrowheads="1"/>
          </p:cNvSpPr>
          <p:nvPr/>
        </p:nvSpPr>
        <p:spPr bwMode="auto">
          <a:xfrm>
            <a:off x="1870075" y="1779588"/>
            <a:ext cx="54308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28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筆頭演者：</a:t>
            </a:r>
            <a:r>
              <a:rPr kumimoji="0" lang="en-US" altLang="ja-JP" sz="28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8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8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</a:p>
        </p:txBody>
      </p:sp>
      <p:sp>
        <p:nvSpPr>
          <p:cNvPr id="5" name="Line 226"/>
          <p:cNvSpPr>
            <a:spLocks noChangeShapeType="1"/>
          </p:cNvSpPr>
          <p:nvPr/>
        </p:nvSpPr>
        <p:spPr bwMode="auto">
          <a:xfrm>
            <a:off x="1860550" y="233838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48468" y="435671"/>
            <a:ext cx="8237537" cy="107721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z="3200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en-US" altLang="ja-JP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54</a:t>
            </a:r>
            <a:r>
              <a:rPr kumimoji="0" lang="zh-CN" altLang="en-US" sz="3200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</a:t>
            </a:r>
            <a:r>
              <a:rPr kumimoji="0" lang="zh-CN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日本胸部外科</a:t>
            </a:r>
            <a:r>
              <a:rPr kumimoji="0" lang="zh-CN" altLang="en-US" sz="3200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学会九州</a:t>
            </a:r>
            <a:r>
              <a:rPr kumimoji="0" lang="zh-CN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地方会総会</a:t>
            </a:r>
          </a:p>
          <a:p>
            <a:r>
              <a:rPr kumimoji="0" lang="en-US" altLang="ja-JP" sz="3200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sz="3200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16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096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192</Words>
  <Application>Microsoft Office PowerPoint</Application>
  <PresentationFormat>画面に合わせる (4:3)</PresentationFormat>
  <Paragraphs>55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HGPｺﾞｼｯｸE</vt:lpstr>
      <vt:lpstr>ＭＳ Ｐゴシック</vt:lpstr>
      <vt:lpstr>MS UI Gothic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con12</dc:creator>
  <cp:lastModifiedBy>Emi Tajiri</cp:lastModifiedBy>
  <cp:revision>3</cp:revision>
  <dcterms:created xsi:type="dcterms:W3CDTF">2019-07-04T11:23:21Z</dcterms:created>
  <dcterms:modified xsi:type="dcterms:W3CDTF">2021-02-24T06:16:23Z</dcterms:modified>
</cp:coreProperties>
</file>