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54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6188" y="3568998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 smtClean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356992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から研究資金の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54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1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80966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から講演料の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548680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54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58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08958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のアドバイザー、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研究資金の提供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476672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54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54</a:t>
            </a:r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学会九州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192</Words>
  <Application>Microsoft Office PowerPoint</Application>
  <PresentationFormat>画面に合わせる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HGPｺﾞｼｯｸE</vt:lpstr>
      <vt:lpstr>ＭＳ Ｐゴシック</vt:lpstr>
      <vt:lpstr>MS UI Gothic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Emi Tajiri</cp:lastModifiedBy>
  <cp:revision>3</cp:revision>
  <dcterms:created xsi:type="dcterms:W3CDTF">2019-07-04T11:23:21Z</dcterms:created>
  <dcterms:modified xsi:type="dcterms:W3CDTF">2021-02-24T06:16:23Z</dcterms:modified>
</cp:coreProperties>
</file>