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30279975" cy="4280852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3" autoAdjust="0"/>
  </p:normalViewPr>
  <p:slideViewPr>
    <p:cSldViewPr showGuides="1">
      <p:cViewPr>
        <p:scale>
          <a:sx n="80" d="100"/>
          <a:sy n="80" d="100"/>
        </p:scale>
        <p:origin x="-5568" y="-1631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デジタルスライドは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このページに作成してください。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（作成時は、このテキストを削除してください</a:t>
            </a:r>
            <a:r>
              <a:rPr lang="ja-JP" altLang="en-US" sz="115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  <a:endParaRPr lang="en-US" altLang="ja-JP" sz="11500" b="1" dirty="0" smtClean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" name="正方形/長方形 4"/>
          <p:cNvSpPr>
            <a:spLocks noChangeArrowheads="1"/>
          </p:cNvSpPr>
          <p:nvPr/>
        </p:nvSpPr>
        <p:spPr bwMode="auto">
          <a:xfrm>
            <a:off x="20788643" y="37462046"/>
            <a:ext cx="8642350" cy="4587875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0764500" y="36525942"/>
            <a:ext cx="8666493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/>
              <a:t>利益相反（</a:t>
            </a:r>
            <a:r>
              <a:rPr kumimoji="1" lang="en-US" altLang="ja-JP" sz="6000" dirty="0" smtClean="0"/>
              <a:t>COI</a:t>
            </a:r>
            <a:r>
              <a:rPr kumimoji="1" lang="ja-JP" altLang="en-US" sz="6000" dirty="0" smtClean="0"/>
              <a:t>）開示</a:t>
            </a:r>
            <a:endParaRPr kumimoji="1" lang="ja-JP" altLang="en-US" sz="6000" dirty="0"/>
          </a:p>
        </p:txBody>
      </p:sp>
      <p:sp>
        <p:nvSpPr>
          <p:cNvPr id="12" name="テキスト ボックス 5"/>
          <p:cNvSpPr txBox="1">
            <a:spLocks noChangeArrowheads="1"/>
          </p:cNvSpPr>
          <p:nvPr/>
        </p:nvSpPr>
        <p:spPr bwMode="auto">
          <a:xfrm>
            <a:off x="20788643" y="37678070"/>
            <a:ext cx="8642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DISCUSSION</a:t>
            </a:r>
            <a:r>
              <a:rPr lang="ja-JP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POSTER</a:t>
            </a:r>
            <a:endParaRPr lang="ja-JP" alt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6"/>
          <p:cNvSpPr txBox="1">
            <a:spLocks noChangeArrowheads="1"/>
          </p:cNvSpPr>
          <p:nvPr/>
        </p:nvSpPr>
        <p:spPr bwMode="auto">
          <a:xfrm>
            <a:off x="20766285" y="38245423"/>
            <a:ext cx="59298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筆頭演者の利益相反状態の開示</a:t>
            </a:r>
          </a:p>
        </p:txBody>
      </p:sp>
      <p:sp>
        <p:nvSpPr>
          <p:cNvPr id="15" name="テキスト ボックス 5"/>
          <p:cNvSpPr txBox="1">
            <a:spLocks noChangeArrowheads="1"/>
          </p:cNvSpPr>
          <p:nvPr/>
        </p:nvSpPr>
        <p:spPr bwMode="auto">
          <a:xfrm>
            <a:off x="20764500" y="39613575"/>
            <a:ext cx="86664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Arial" panose="020B0604020202020204" pitchFamily="34" charset="0"/>
              </a:rPr>
              <a:t>すべての項目に該当なし</a:t>
            </a: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48981" y="17073121"/>
            <a:ext cx="17578075" cy="20562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83" y="18319826"/>
            <a:ext cx="16824573" cy="1874008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48981" y="6694246"/>
            <a:ext cx="28582012" cy="3188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ポスタースライドのサイズは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A0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版（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）です。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通常パソコンに初期状態でインストールされている、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標準フォントをお使いください。</a:t>
            </a: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明朝、メイリオ、</a:t>
            </a:r>
            <a:r>
              <a:rPr lang="en-US" altLang="ja-JP" sz="3600" dirty="0" err="1">
                <a:solidFill>
                  <a:schemeClr val="tx1"/>
                </a:solidFill>
                <a:latin typeface="+mn-ea"/>
              </a:rPr>
              <a:t>Meiryo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UI</a:t>
            </a:r>
            <a:r>
              <a:rPr lang="ja-JP" altLang="en-US" sz="3600" dirty="0" err="1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游ゴシック・游明朝、ヒラギノ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英語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】Times New Roman, Arial, Arial Black, Arial Narrow, Century, Century Gothic, Courier, Courier New, Georgia</a:t>
            </a:r>
            <a:endParaRPr kumimoji="1"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981" y="10675070"/>
            <a:ext cx="28582012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利益相反に</a:t>
            </a:r>
            <a:r>
              <a:rPr lang="ja-JP" altLang="en-US" sz="3600" b="1" dirty="0" smtClean="0">
                <a:solidFill>
                  <a:schemeClr val="tx1"/>
                </a:solidFill>
                <a:latin typeface="+mn-ea"/>
              </a:rPr>
              <a:t>ついて</a:t>
            </a:r>
            <a:endParaRPr lang="en-US" altLang="ja-JP" sz="3600" b="1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状態の有無にかかわらず、演題発表時にスライドもしくはポスターで</a:t>
            </a: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状態を開示していただきます。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掲載内容に含めて開示してください</a:t>
            </a:r>
            <a:r>
              <a:rPr lang="ja-JP" altLang="en-US" sz="3600" dirty="0" smtClean="0">
                <a:solidFill>
                  <a:schemeClr val="tx1"/>
                </a:solidFill>
              </a:rPr>
              <a:t>。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3600" dirty="0" smtClean="0">
                <a:solidFill>
                  <a:schemeClr val="tx1"/>
                </a:solidFill>
                <a:latin typeface="+mn-ea"/>
              </a:rPr>
              <a:t>ページ目の右下にフォーマットをご用意しておりますので、参考にしてください。</a:t>
            </a:r>
            <a:endParaRPr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00484" y="17359432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小見出し：</a:t>
            </a:r>
            <a:r>
              <a:rPr lang="en-US" altLang="ja-JP" sz="6000" b="1" dirty="0">
                <a:solidFill>
                  <a:schemeClr val="tx1"/>
                </a:solidFill>
                <a:latin typeface="+mj-ea"/>
                <a:ea typeface="+mj-ea"/>
              </a:rPr>
              <a:t>60pt</a:t>
            </a:r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以上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91702" y="19283645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本文：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36pt</a:t>
            </a:r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40pt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デジタルポスターは１ページ目のスライドのみが投稿されますので発表用のデジタルポスターは１ページ目に制作をお願いいたします。</a:t>
            </a:r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7200" b="1" dirty="0">
                <a:solidFill>
                  <a:srgbClr val="FF0000"/>
                </a:solidFill>
                <a:latin typeface="+mn-ea"/>
              </a:rPr>
              <a:t>演題名や筆頭演者名・共著者名はシステムで自動表示されますので、ポスターデータには含めないでください。なお、 演題登録時の情報を表示します。</a:t>
            </a:r>
          </a:p>
          <a:p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9A8FC67-9814-411E-AC57-F45BB0E3C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1884" y="17209232"/>
            <a:ext cx="11450739" cy="1733039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066979" y="16507718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/>
              <a:t>レイアウトサンプル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0080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186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Hiroyuki Okada</cp:lastModifiedBy>
  <cp:revision>5</cp:revision>
  <cp:lastPrinted>2019-05-14T08:51:52Z</cp:lastPrinted>
  <dcterms:created xsi:type="dcterms:W3CDTF">2017-04-12T03:50:14Z</dcterms:created>
  <dcterms:modified xsi:type="dcterms:W3CDTF">2019-05-16T04:45:33Z</dcterms:modified>
</cp:coreProperties>
</file>