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30279975" cy="42808525"/>
  <p:notesSz cx="6807200" cy="9939338"/>
  <p:defaultTextStyle>
    <a:defPPr>
      <a:defRPr lang="ja-JP"/>
    </a:defPPr>
    <a:lvl1pPr marL="0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753" autoAdjust="0"/>
  </p:normalViewPr>
  <p:slideViewPr>
    <p:cSldViewPr showGuides="1">
      <p:cViewPr>
        <p:scale>
          <a:sx n="80" d="100"/>
          <a:sy n="80" d="100"/>
        </p:scale>
        <p:origin x="-5568" y="-16314"/>
      </p:cViewPr>
      <p:guideLst>
        <p:guide orient="horz" pos="13483"/>
        <p:guide pos="95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70998" y="13298392"/>
            <a:ext cx="25737979" cy="9176087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41996" y="24258164"/>
            <a:ext cx="21195983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2019/5/16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6332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2019/5/16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791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698227" y="10702131"/>
            <a:ext cx="22557528" cy="22799503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015123" y="10702131"/>
            <a:ext cx="67178439" cy="22799503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2019/5/16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6096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2019/5/16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7944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91909" y="27508444"/>
            <a:ext cx="25737979" cy="850224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391909" y="18144082"/>
            <a:ext cx="25737979" cy="9364362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215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43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64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86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2019/5/16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831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015123" y="62349824"/>
            <a:ext cx="44867985" cy="176347340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87773" y="62349824"/>
            <a:ext cx="44867982" cy="176347340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2019/5/16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3859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999" y="9582375"/>
            <a:ext cx="13378914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513999" y="13575852"/>
            <a:ext cx="13378914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5381808" y="9582375"/>
            <a:ext cx="13384170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5381808" y="13575852"/>
            <a:ext cx="13384170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2019/5/16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980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2019/5/16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8136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2019/5/16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4147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4000" y="1704413"/>
            <a:ext cx="9961903" cy="7253667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838629" y="1704417"/>
            <a:ext cx="16927347" cy="36535890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514000" y="8958084"/>
            <a:ext cx="9961903" cy="2928222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2019/5/16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1575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35087" y="29965968"/>
            <a:ext cx="18167985" cy="3537652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935087" y="3825021"/>
            <a:ext cx="18167985" cy="25685115"/>
          </a:xfrm>
        </p:spPr>
        <p:txBody>
          <a:bodyPr/>
          <a:lstStyle>
            <a:lvl1pPr marL="0" indent="0">
              <a:buNone/>
              <a:defRPr sz="14600"/>
            </a:lvl1pPr>
            <a:lvl2pPr marL="2088215" indent="0">
              <a:buNone/>
              <a:defRPr sz="12800"/>
            </a:lvl2pPr>
            <a:lvl3pPr marL="4176431" indent="0">
              <a:buNone/>
              <a:defRPr sz="11000"/>
            </a:lvl3pPr>
            <a:lvl4pPr marL="6264646" indent="0">
              <a:buNone/>
              <a:defRPr sz="9100"/>
            </a:lvl4pPr>
            <a:lvl5pPr marL="8352861" indent="0">
              <a:buNone/>
              <a:defRPr sz="9100"/>
            </a:lvl5pPr>
            <a:lvl6pPr marL="10441076" indent="0">
              <a:buNone/>
              <a:defRPr sz="9100"/>
            </a:lvl6pPr>
            <a:lvl7pPr marL="12529292" indent="0">
              <a:buNone/>
              <a:defRPr sz="9100"/>
            </a:lvl7pPr>
            <a:lvl8pPr marL="14617507" indent="0">
              <a:buNone/>
              <a:defRPr sz="9100"/>
            </a:lvl8pPr>
            <a:lvl9pPr marL="16705722" indent="0">
              <a:buNone/>
              <a:defRPr sz="9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935087" y="33503620"/>
            <a:ext cx="18167985" cy="502405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2019/5/16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562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999" y="9988659"/>
            <a:ext cx="27251978" cy="28251648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51399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D7C44-EB51-4402-B9C4-0A66023C6A22}" type="datetimeFigureOut">
              <a:rPr kumimoji="1" lang="ja-JP" altLang="en-US" smtClean="0"/>
              <a:pPr/>
              <a:t>2019/5/16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0345658" y="39677164"/>
            <a:ext cx="9588659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170064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396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6431" rtl="0" eaLnBrk="1" latinLnBrk="0" hangingPunct="1">
        <a:spcBef>
          <a:spcPct val="0"/>
        </a:spcBef>
        <a:buNone/>
        <a:defRPr kumimoji="1"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61" indent="-1566161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350" indent="-1305135" algn="l" defTabSz="4176431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538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753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969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5184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C8859CF-F33E-44C4-BE95-1CFEB84CD014}"/>
              </a:ext>
            </a:extLst>
          </p:cNvPr>
          <p:cNvSpPr/>
          <p:nvPr/>
        </p:nvSpPr>
        <p:spPr>
          <a:xfrm>
            <a:off x="848981" y="18703522"/>
            <a:ext cx="28582012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1500" b="1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デジタルスライドは</a:t>
            </a:r>
            <a:endParaRPr lang="en-US" altLang="ja-JP" sz="11500" b="1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  <a:p>
            <a:pPr algn="ctr"/>
            <a:r>
              <a:rPr lang="ja-JP" altLang="en-US" sz="11500" b="1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このページに作成してください。</a:t>
            </a:r>
            <a:endParaRPr lang="en-US" altLang="ja-JP" sz="11500" b="1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  <a:p>
            <a:pPr algn="ctr"/>
            <a:r>
              <a:rPr lang="ja-JP" altLang="en-US" sz="11500" b="1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（作成時は、このテキストを削除してください</a:t>
            </a:r>
            <a:r>
              <a:rPr lang="ja-JP" altLang="en-US" sz="11500" b="1" dirty="0" smtClean="0">
                <a:solidFill>
                  <a:srgbClr val="FF0000"/>
                </a:solidFill>
                <a:latin typeface="ＭＳ Ｐゴシック" panose="020B0600070205080204" pitchFamily="50" charset="-128"/>
              </a:rPr>
              <a:t>）</a:t>
            </a:r>
            <a:endParaRPr lang="en-US" altLang="ja-JP" sz="11500" b="1" dirty="0" smtClean="0">
              <a:solidFill>
                <a:srgbClr val="FF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" name="正方形/長方形 4"/>
          <p:cNvSpPr>
            <a:spLocks noChangeArrowheads="1"/>
          </p:cNvSpPr>
          <p:nvPr/>
        </p:nvSpPr>
        <p:spPr bwMode="auto">
          <a:xfrm>
            <a:off x="20788643" y="37462046"/>
            <a:ext cx="8642350" cy="4587875"/>
          </a:xfrm>
          <a:prstGeom prst="rect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kumimoji="0"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20764500" y="36525942"/>
            <a:ext cx="8666493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 smtClean="0"/>
              <a:t>利益相反（</a:t>
            </a:r>
            <a:r>
              <a:rPr kumimoji="1" lang="en-US" altLang="ja-JP" sz="6000" dirty="0" smtClean="0"/>
              <a:t>COI</a:t>
            </a:r>
            <a:r>
              <a:rPr kumimoji="1" lang="ja-JP" altLang="en-US" sz="6000" dirty="0" smtClean="0"/>
              <a:t>）開示</a:t>
            </a:r>
            <a:endParaRPr kumimoji="1" lang="ja-JP" altLang="en-US" sz="6000" dirty="0"/>
          </a:p>
        </p:txBody>
      </p:sp>
      <p:sp>
        <p:nvSpPr>
          <p:cNvPr id="12" name="テキスト ボックス 5"/>
          <p:cNvSpPr txBox="1">
            <a:spLocks noChangeArrowheads="1"/>
          </p:cNvSpPr>
          <p:nvPr/>
        </p:nvSpPr>
        <p:spPr bwMode="auto">
          <a:xfrm>
            <a:off x="20788643" y="37678070"/>
            <a:ext cx="86423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POSTER DISCUSSION</a:t>
            </a:r>
            <a:r>
              <a:rPr lang="ja-JP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POSTER</a:t>
            </a:r>
            <a:endParaRPr lang="ja-JP" alt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テキスト ボックス 6"/>
          <p:cNvSpPr txBox="1">
            <a:spLocks noChangeArrowheads="1"/>
          </p:cNvSpPr>
          <p:nvPr/>
        </p:nvSpPr>
        <p:spPr bwMode="auto">
          <a:xfrm>
            <a:off x="20766285" y="38245423"/>
            <a:ext cx="592982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/>
              <a:t>筆頭演者の利益相反状態の開示</a:t>
            </a:r>
          </a:p>
        </p:txBody>
      </p:sp>
      <p:sp>
        <p:nvSpPr>
          <p:cNvPr id="15" name="テキスト ボックス 5"/>
          <p:cNvSpPr txBox="1">
            <a:spLocks noChangeArrowheads="1"/>
          </p:cNvSpPr>
          <p:nvPr/>
        </p:nvSpPr>
        <p:spPr bwMode="auto">
          <a:xfrm>
            <a:off x="20764500" y="39613575"/>
            <a:ext cx="866649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b="1" dirty="0">
                <a:latin typeface="Arial" panose="020B0604020202020204" pitchFamily="34" charset="0"/>
              </a:rPr>
              <a:t>すべての項目に該当なし</a:t>
            </a:r>
          </a:p>
        </p:txBody>
      </p:sp>
    </p:spTree>
    <p:extLst>
      <p:ext uri="{BB962C8B-B14F-4D97-AF65-F5344CB8AC3E}">
        <p14:creationId xmlns:p14="http://schemas.microsoft.com/office/powerpoint/2010/main" val="508377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848981" y="17073121"/>
            <a:ext cx="17578075" cy="205628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483" y="18319826"/>
            <a:ext cx="16824573" cy="18740082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848981" y="6694246"/>
            <a:ext cx="28582012" cy="31887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ポスタースライドのサイズは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A0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版（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841mm×1189mm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）です。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通常パソコンに初期状態でインストールされている、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OS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標準フォントをお使いください。</a:t>
            </a:r>
          </a:p>
          <a:p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【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日本語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】MS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ゴシック、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MSP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ゴシック、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MS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明朝、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MSP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明朝、メイリオ、</a:t>
            </a:r>
            <a:r>
              <a:rPr lang="en-US" altLang="ja-JP" sz="3600" dirty="0" err="1">
                <a:solidFill>
                  <a:schemeClr val="tx1"/>
                </a:solidFill>
                <a:latin typeface="+mn-ea"/>
              </a:rPr>
              <a:t>Meiryo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 UI</a:t>
            </a:r>
            <a:r>
              <a:rPr lang="ja-JP" altLang="en-US" sz="3600" dirty="0" err="1">
                <a:solidFill>
                  <a:schemeClr val="tx1"/>
                </a:solidFill>
                <a:latin typeface="+mn-ea"/>
              </a:rPr>
              <a:t>、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游ゴシック・游明朝、ヒラギノ</a:t>
            </a:r>
            <a:endParaRPr lang="en-US" altLang="ja-JP" sz="36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【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英語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】Times New Roman, Arial, Arial Black, Arial Narrow, Century, Century Gothic, Courier, Courier New, Georgia</a:t>
            </a:r>
            <a:endParaRPr kumimoji="1" lang="ja-JP" altLang="en-US" sz="3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848981" y="10675070"/>
            <a:ext cx="28582012" cy="43204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600" b="1" dirty="0">
                <a:solidFill>
                  <a:schemeClr val="tx1"/>
                </a:solidFill>
                <a:latin typeface="+mn-ea"/>
              </a:rPr>
              <a:t>利益相反に</a:t>
            </a:r>
            <a:r>
              <a:rPr lang="ja-JP" altLang="en-US" sz="3600" b="1" dirty="0" smtClean="0">
                <a:solidFill>
                  <a:schemeClr val="tx1"/>
                </a:solidFill>
                <a:latin typeface="+mn-ea"/>
              </a:rPr>
              <a:t>ついて</a:t>
            </a:r>
            <a:endParaRPr lang="en-US" altLang="ja-JP" sz="3600" b="1" dirty="0" smtClean="0">
              <a:solidFill>
                <a:schemeClr val="tx1"/>
              </a:solidFill>
              <a:latin typeface="+mn-ea"/>
            </a:endParaRPr>
          </a:p>
          <a:p>
            <a:endParaRPr lang="en-US" altLang="ja-JP" sz="3600" b="1" dirty="0">
              <a:solidFill>
                <a:schemeClr val="tx1"/>
              </a:solidFill>
              <a:latin typeface="+mn-ea"/>
            </a:endParaRPr>
          </a:p>
          <a:p>
            <a:r>
              <a:rPr lang="en-US" altLang="ja-JP" sz="3600" dirty="0">
                <a:solidFill>
                  <a:schemeClr val="tx1"/>
                </a:solidFill>
              </a:rPr>
              <a:t>COI</a:t>
            </a:r>
            <a:r>
              <a:rPr lang="ja-JP" altLang="en-US" sz="3600" dirty="0">
                <a:solidFill>
                  <a:schemeClr val="tx1"/>
                </a:solidFill>
              </a:rPr>
              <a:t>状態の有無にかかわらず、演題発表時にスライドもしくはポスターで</a:t>
            </a:r>
            <a:r>
              <a:rPr lang="en-US" altLang="ja-JP" sz="3600" dirty="0">
                <a:solidFill>
                  <a:schemeClr val="tx1"/>
                </a:solidFill>
              </a:rPr>
              <a:t>COI</a:t>
            </a:r>
            <a:r>
              <a:rPr lang="ja-JP" altLang="en-US" sz="3600" dirty="0">
                <a:solidFill>
                  <a:schemeClr val="tx1"/>
                </a:solidFill>
              </a:rPr>
              <a:t>状態を開示していただきます。</a:t>
            </a:r>
            <a:endParaRPr lang="en-US" altLang="ja-JP" sz="3600" b="1" dirty="0">
              <a:solidFill>
                <a:schemeClr val="tx1"/>
              </a:solidFill>
              <a:latin typeface="+mn-ea"/>
            </a:endParaRPr>
          </a:p>
          <a:p>
            <a:endParaRPr lang="en-US" altLang="ja-JP" sz="36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3600" dirty="0">
                <a:solidFill>
                  <a:schemeClr val="tx1"/>
                </a:solidFill>
              </a:rPr>
              <a:t>掲載内容に含めて開示してください</a:t>
            </a:r>
            <a:r>
              <a:rPr lang="ja-JP" altLang="en-US" sz="3600" dirty="0" smtClean="0">
                <a:solidFill>
                  <a:schemeClr val="tx1"/>
                </a:solidFill>
              </a:rPr>
              <a:t>。</a:t>
            </a:r>
            <a:endParaRPr lang="en-US" altLang="ja-JP" sz="3600" dirty="0" smtClean="0">
              <a:solidFill>
                <a:schemeClr val="tx1"/>
              </a:solidFill>
            </a:endParaRPr>
          </a:p>
          <a:p>
            <a:endParaRPr lang="en-US" altLang="ja-JP" sz="3600" dirty="0">
              <a:solidFill>
                <a:schemeClr val="tx1"/>
              </a:solidFill>
              <a:latin typeface="+mn-ea"/>
            </a:endParaRPr>
          </a:p>
          <a:p>
            <a:r>
              <a:rPr lang="en-US" altLang="ja-JP" sz="3600" dirty="0" smtClean="0">
                <a:solidFill>
                  <a:schemeClr val="tx1"/>
                </a:solidFill>
                <a:latin typeface="+mn-ea"/>
              </a:rPr>
              <a:t>1</a:t>
            </a:r>
            <a:r>
              <a:rPr lang="ja-JP" altLang="en-US" sz="3600" dirty="0" smtClean="0">
                <a:solidFill>
                  <a:schemeClr val="tx1"/>
                </a:solidFill>
                <a:latin typeface="+mn-ea"/>
              </a:rPr>
              <a:t>ページ目の右下にフォーマットをご用意しておりますので、参考にしてください。</a:t>
            </a:r>
            <a:endParaRPr lang="ja-JP" altLang="en-US" sz="3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200484" y="17359432"/>
            <a:ext cx="12283319" cy="20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6000" b="1" dirty="0">
                <a:solidFill>
                  <a:schemeClr val="tx1"/>
                </a:solidFill>
                <a:latin typeface="+mj-ea"/>
                <a:ea typeface="+mj-ea"/>
              </a:rPr>
              <a:t>小見出し：</a:t>
            </a:r>
            <a:r>
              <a:rPr lang="en-US" altLang="ja-JP" sz="6000" b="1" dirty="0">
                <a:solidFill>
                  <a:schemeClr val="tx1"/>
                </a:solidFill>
                <a:latin typeface="+mj-ea"/>
                <a:ea typeface="+mj-ea"/>
              </a:rPr>
              <a:t>60pt</a:t>
            </a:r>
            <a:r>
              <a:rPr lang="ja-JP" altLang="en-US" sz="6000" b="1" dirty="0">
                <a:solidFill>
                  <a:schemeClr val="tx1"/>
                </a:solidFill>
                <a:latin typeface="+mj-ea"/>
                <a:ea typeface="+mj-ea"/>
              </a:rPr>
              <a:t>以上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191702" y="19283645"/>
            <a:ext cx="12283319" cy="20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4000" b="1" dirty="0">
                <a:solidFill>
                  <a:schemeClr val="tx1"/>
                </a:solidFill>
                <a:latin typeface="+mj-ea"/>
                <a:ea typeface="+mj-ea"/>
              </a:rPr>
              <a:t>本文：</a:t>
            </a:r>
            <a:r>
              <a:rPr lang="en-US" altLang="ja-JP" sz="4000" b="1" dirty="0">
                <a:solidFill>
                  <a:schemeClr val="tx1"/>
                </a:solidFill>
                <a:latin typeface="+mj-ea"/>
                <a:ea typeface="+mj-ea"/>
              </a:rPr>
              <a:t>36pt</a:t>
            </a:r>
            <a:r>
              <a:rPr lang="ja-JP" altLang="en-US" sz="4000" b="1" dirty="0">
                <a:solidFill>
                  <a:schemeClr val="tx1"/>
                </a:solidFill>
                <a:latin typeface="+mj-ea"/>
                <a:ea typeface="+mj-ea"/>
              </a:rPr>
              <a:t>～</a:t>
            </a:r>
            <a:r>
              <a:rPr lang="en-US" altLang="ja-JP" sz="4000" b="1" dirty="0">
                <a:solidFill>
                  <a:schemeClr val="tx1"/>
                </a:solidFill>
                <a:latin typeface="+mj-ea"/>
                <a:ea typeface="+mj-ea"/>
              </a:rPr>
              <a:t>40pt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26023AF-A3E4-4B22-B068-96B92A688B06}"/>
              </a:ext>
            </a:extLst>
          </p:cNvPr>
          <p:cNvSpPr/>
          <p:nvPr/>
        </p:nvSpPr>
        <p:spPr>
          <a:xfrm>
            <a:off x="848981" y="849226"/>
            <a:ext cx="2858201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ja-JP" altLang="en-US" sz="7200" b="1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デジタルポスターは１ページ目のスライドのみが投稿されますので発表用のデジタルポスターは１ページ目に制作をお願いいたします。</a:t>
            </a:r>
            <a:endParaRPr lang="en-US" altLang="ja-JP" sz="7200" b="1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ja-JP" altLang="en-US" sz="7200" b="1" dirty="0">
                <a:solidFill>
                  <a:srgbClr val="FF0000"/>
                </a:solidFill>
                <a:latin typeface="+mn-ea"/>
              </a:rPr>
              <a:t>演題名や筆頭演者名・共著者名はシステムで自動表示されますので、ポスターデータには含めないでください。なお、 演題登録時の情報を表示します。</a:t>
            </a:r>
          </a:p>
          <a:p>
            <a:endParaRPr lang="en-US" altLang="ja-JP" sz="7200" b="1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39A8FC67-9814-411E-AC57-F45BB0E3C5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51884" y="17209232"/>
            <a:ext cx="11450739" cy="17330396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6066979" y="16507718"/>
            <a:ext cx="7200800" cy="113080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/>
              <a:t>レイアウトサンプル</a:t>
            </a:r>
            <a:endParaRPr kumimoji="1" lang="ja-JP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900806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186</Words>
  <Application>Microsoft Office PowerPoint</Application>
  <PresentationFormat>ユーザー設定</PresentationFormat>
  <Paragraphs>23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Times New Roman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Hiroyuki Okada</cp:lastModifiedBy>
  <cp:revision>5</cp:revision>
  <cp:lastPrinted>2019-05-14T08:51:52Z</cp:lastPrinted>
  <dcterms:created xsi:type="dcterms:W3CDTF">2017-04-12T03:50:14Z</dcterms:created>
  <dcterms:modified xsi:type="dcterms:W3CDTF">2019-05-16T04:45:33Z</dcterms:modified>
</cp:coreProperties>
</file>