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6" r:id="rId3"/>
  </p:sldIdLst>
  <p:sldSz cx="30279975" cy="42808525"/>
  <p:notesSz cx="6807200" cy="9939338"/>
  <p:defaultTextStyle>
    <a:defPPr>
      <a:defRPr lang="ja-JP"/>
    </a:defPPr>
    <a:lvl1pPr marL="0" algn="l" defTabSz="4176431" rtl="0" eaLnBrk="1" latinLnBrk="0" hangingPunct="1">
      <a:defRPr kumimoji="1" sz="8200" kern="1200">
        <a:solidFill>
          <a:schemeClr val="tx1"/>
        </a:solidFill>
        <a:latin typeface="+mn-lt"/>
        <a:ea typeface="+mn-ea"/>
        <a:cs typeface="+mn-cs"/>
      </a:defRPr>
    </a:lvl1pPr>
    <a:lvl2pPr marL="2088215" algn="l" defTabSz="4176431" rtl="0" eaLnBrk="1" latinLnBrk="0" hangingPunct="1">
      <a:defRPr kumimoji="1" sz="8200" kern="1200">
        <a:solidFill>
          <a:schemeClr val="tx1"/>
        </a:solidFill>
        <a:latin typeface="+mn-lt"/>
        <a:ea typeface="+mn-ea"/>
        <a:cs typeface="+mn-cs"/>
      </a:defRPr>
    </a:lvl2pPr>
    <a:lvl3pPr marL="4176431" algn="l" defTabSz="4176431" rtl="0" eaLnBrk="1" latinLnBrk="0" hangingPunct="1">
      <a:defRPr kumimoji="1" sz="8200" kern="1200">
        <a:solidFill>
          <a:schemeClr val="tx1"/>
        </a:solidFill>
        <a:latin typeface="+mn-lt"/>
        <a:ea typeface="+mn-ea"/>
        <a:cs typeface="+mn-cs"/>
      </a:defRPr>
    </a:lvl3pPr>
    <a:lvl4pPr marL="6264646" algn="l" defTabSz="4176431" rtl="0" eaLnBrk="1" latinLnBrk="0" hangingPunct="1">
      <a:defRPr kumimoji="1" sz="8200" kern="1200">
        <a:solidFill>
          <a:schemeClr val="tx1"/>
        </a:solidFill>
        <a:latin typeface="+mn-lt"/>
        <a:ea typeface="+mn-ea"/>
        <a:cs typeface="+mn-cs"/>
      </a:defRPr>
    </a:lvl4pPr>
    <a:lvl5pPr marL="8352861" algn="l" defTabSz="4176431" rtl="0" eaLnBrk="1" latinLnBrk="0" hangingPunct="1">
      <a:defRPr kumimoji="1" sz="8200" kern="1200">
        <a:solidFill>
          <a:schemeClr val="tx1"/>
        </a:solidFill>
        <a:latin typeface="+mn-lt"/>
        <a:ea typeface="+mn-ea"/>
        <a:cs typeface="+mn-cs"/>
      </a:defRPr>
    </a:lvl5pPr>
    <a:lvl6pPr marL="10441076" algn="l" defTabSz="4176431" rtl="0" eaLnBrk="1" latinLnBrk="0" hangingPunct="1">
      <a:defRPr kumimoji="1" sz="8200" kern="1200">
        <a:solidFill>
          <a:schemeClr val="tx1"/>
        </a:solidFill>
        <a:latin typeface="+mn-lt"/>
        <a:ea typeface="+mn-ea"/>
        <a:cs typeface="+mn-cs"/>
      </a:defRPr>
    </a:lvl6pPr>
    <a:lvl7pPr marL="12529292" algn="l" defTabSz="4176431" rtl="0" eaLnBrk="1" latinLnBrk="0" hangingPunct="1">
      <a:defRPr kumimoji="1" sz="8200" kern="1200">
        <a:solidFill>
          <a:schemeClr val="tx1"/>
        </a:solidFill>
        <a:latin typeface="+mn-lt"/>
        <a:ea typeface="+mn-ea"/>
        <a:cs typeface="+mn-cs"/>
      </a:defRPr>
    </a:lvl7pPr>
    <a:lvl8pPr marL="14617507" algn="l" defTabSz="4176431" rtl="0" eaLnBrk="1" latinLnBrk="0" hangingPunct="1">
      <a:defRPr kumimoji="1" sz="8200" kern="1200">
        <a:solidFill>
          <a:schemeClr val="tx1"/>
        </a:solidFill>
        <a:latin typeface="+mn-lt"/>
        <a:ea typeface="+mn-ea"/>
        <a:cs typeface="+mn-cs"/>
      </a:defRPr>
    </a:lvl8pPr>
    <a:lvl9pPr marL="16705722" algn="l" defTabSz="4176431" rtl="0" eaLnBrk="1" latinLnBrk="0" hangingPunct="1">
      <a:defRPr kumimoji="1" sz="82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483">
          <p15:clr>
            <a:srgbClr val="A4A3A4"/>
          </p15:clr>
        </p15:guide>
        <p15:guide id="2" pos="953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5753" autoAdjust="0"/>
  </p:normalViewPr>
  <p:slideViewPr>
    <p:cSldViewPr showGuides="1">
      <p:cViewPr>
        <p:scale>
          <a:sx n="184" d="100"/>
          <a:sy n="184" d="100"/>
        </p:scale>
        <p:origin x="-25512" y="-39834"/>
      </p:cViewPr>
      <p:guideLst>
        <p:guide orient="horz" pos="13483"/>
        <p:guide pos="953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2270998" y="13298392"/>
            <a:ext cx="25737979" cy="9176087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4541996" y="24258164"/>
            <a:ext cx="21195983" cy="10939956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0882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1764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2646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3528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4410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25292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46175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670572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D7C44-EB51-4402-B9C4-0A66023C6A22}" type="datetimeFigureOut">
              <a:rPr kumimoji="1" lang="ja-JP" altLang="en-US" smtClean="0"/>
              <a:pPr/>
              <a:t>2019/5/16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E71D4-F42E-4F80-A737-7B29F50C6A1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63320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D7C44-EB51-4402-B9C4-0A66023C6A22}" type="datetimeFigureOut">
              <a:rPr kumimoji="1" lang="ja-JP" altLang="en-US" smtClean="0"/>
              <a:pPr/>
              <a:t>2019/5/16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E71D4-F42E-4F80-A737-7B29F50C6A1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247914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2698227" y="10702131"/>
            <a:ext cx="22557528" cy="227995033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5015123" y="10702131"/>
            <a:ext cx="67178439" cy="227995033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D7C44-EB51-4402-B9C4-0A66023C6A22}" type="datetimeFigureOut">
              <a:rPr kumimoji="1" lang="ja-JP" altLang="en-US" smtClean="0"/>
              <a:pPr/>
              <a:t>2019/5/16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E71D4-F42E-4F80-A737-7B29F50C6A1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160964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D7C44-EB51-4402-B9C4-0A66023C6A22}" type="datetimeFigureOut">
              <a:rPr kumimoji="1" lang="ja-JP" altLang="en-US" smtClean="0"/>
              <a:pPr/>
              <a:t>2019/5/16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E71D4-F42E-4F80-A737-7B29F50C6A1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079448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91909" y="27508444"/>
            <a:ext cx="25737979" cy="8502249"/>
          </a:xfrm>
        </p:spPr>
        <p:txBody>
          <a:bodyPr anchor="t"/>
          <a:lstStyle>
            <a:lvl1pPr algn="l">
              <a:defRPr sz="183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2391909" y="18144082"/>
            <a:ext cx="25737979" cy="9364362"/>
          </a:xfrm>
        </p:spPr>
        <p:txBody>
          <a:bodyPr anchor="b"/>
          <a:lstStyle>
            <a:lvl1pPr marL="0" indent="0">
              <a:buNone/>
              <a:defRPr sz="9100">
                <a:solidFill>
                  <a:schemeClr val="tx1">
                    <a:tint val="75000"/>
                  </a:schemeClr>
                </a:solidFill>
              </a:defRPr>
            </a:lvl1pPr>
            <a:lvl2pPr marL="2088215" indent="0">
              <a:buNone/>
              <a:defRPr sz="8200">
                <a:solidFill>
                  <a:schemeClr val="tx1">
                    <a:tint val="75000"/>
                  </a:schemeClr>
                </a:solidFill>
              </a:defRPr>
            </a:lvl2pPr>
            <a:lvl3pPr marL="4176431" indent="0">
              <a:buNone/>
              <a:defRPr sz="7300">
                <a:solidFill>
                  <a:schemeClr val="tx1">
                    <a:tint val="75000"/>
                  </a:schemeClr>
                </a:solidFill>
              </a:defRPr>
            </a:lvl3pPr>
            <a:lvl4pPr marL="6264646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4pPr>
            <a:lvl5pPr marL="8352861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5pPr>
            <a:lvl6pPr marL="10441076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6pPr>
            <a:lvl7pPr marL="12529292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7pPr>
            <a:lvl8pPr marL="14617507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8pPr>
            <a:lvl9pPr marL="16705722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D7C44-EB51-4402-B9C4-0A66023C6A22}" type="datetimeFigureOut">
              <a:rPr kumimoji="1" lang="ja-JP" altLang="en-US" smtClean="0"/>
              <a:pPr/>
              <a:t>2019/5/16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E71D4-F42E-4F80-A737-7B29F50C6A1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578314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5015123" y="62349824"/>
            <a:ext cx="44867985" cy="176347340"/>
          </a:xfrm>
        </p:spPr>
        <p:txBody>
          <a:bodyPr/>
          <a:lstStyle>
            <a:lvl1pPr>
              <a:defRPr sz="12800"/>
            </a:lvl1pPr>
            <a:lvl2pPr>
              <a:defRPr sz="11000"/>
            </a:lvl2pPr>
            <a:lvl3pPr>
              <a:defRPr sz="9100"/>
            </a:lvl3pPr>
            <a:lvl4pPr>
              <a:defRPr sz="8200"/>
            </a:lvl4pPr>
            <a:lvl5pPr>
              <a:defRPr sz="8200"/>
            </a:lvl5pPr>
            <a:lvl6pPr>
              <a:defRPr sz="8200"/>
            </a:lvl6pPr>
            <a:lvl7pPr>
              <a:defRPr sz="8200"/>
            </a:lvl7pPr>
            <a:lvl8pPr>
              <a:defRPr sz="8200"/>
            </a:lvl8pPr>
            <a:lvl9pPr>
              <a:defRPr sz="82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387773" y="62349824"/>
            <a:ext cx="44867982" cy="176347340"/>
          </a:xfrm>
        </p:spPr>
        <p:txBody>
          <a:bodyPr/>
          <a:lstStyle>
            <a:lvl1pPr>
              <a:defRPr sz="12800"/>
            </a:lvl1pPr>
            <a:lvl2pPr>
              <a:defRPr sz="11000"/>
            </a:lvl2pPr>
            <a:lvl3pPr>
              <a:defRPr sz="9100"/>
            </a:lvl3pPr>
            <a:lvl4pPr>
              <a:defRPr sz="8200"/>
            </a:lvl4pPr>
            <a:lvl5pPr>
              <a:defRPr sz="8200"/>
            </a:lvl5pPr>
            <a:lvl6pPr>
              <a:defRPr sz="8200"/>
            </a:lvl6pPr>
            <a:lvl7pPr>
              <a:defRPr sz="8200"/>
            </a:lvl7pPr>
            <a:lvl8pPr>
              <a:defRPr sz="8200"/>
            </a:lvl8pPr>
            <a:lvl9pPr>
              <a:defRPr sz="82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D7C44-EB51-4402-B9C4-0A66023C6A22}" type="datetimeFigureOut">
              <a:rPr kumimoji="1" lang="ja-JP" altLang="en-US" smtClean="0"/>
              <a:pPr/>
              <a:t>2019/5/16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E71D4-F42E-4F80-A737-7B29F50C6A1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438596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513999" y="1714326"/>
            <a:ext cx="27251978" cy="7134754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513999" y="9582375"/>
            <a:ext cx="13378914" cy="3993477"/>
          </a:xfrm>
        </p:spPr>
        <p:txBody>
          <a:bodyPr anchor="b"/>
          <a:lstStyle>
            <a:lvl1pPr marL="0" indent="0">
              <a:buNone/>
              <a:defRPr sz="11000" b="1"/>
            </a:lvl1pPr>
            <a:lvl2pPr marL="2088215" indent="0">
              <a:buNone/>
              <a:defRPr sz="9100" b="1"/>
            </a:lvl2pPr>
            <a:lvl3pPr marL="4176431" indent="0">
              <a:buNone/>
              <a:defRPr sz="8200" b="1"/>
            </a:lvl3pPr>
            <a:lvl4pPr marL="6264646" indent="0">
              <a:buNone/>
              <a:defRPr sz="7300" b="1"/>
            </a:lvl4pPr>
            <a:lvl5pPr marL="8352861" indent="0">
              <a:buNone/>
              <a:defRPr sz="7300" b="1"/>
            </a:lvl5pPr>
            <a:lvl6pPr marL="10441076" indent="0">
              <a:buNone/>
              <a:defRPr sz="7300" b="1"/>
            </a:lvl6pPr>
            <a:lvl7pPr marL="12529292" indent="0">
              <a:buNone/>
              <a:defRPr sz="7300" b="1"/>
            </a:lvl7pPr>
            <a:lvl8pPr marL="14617507" indent="0">
              <a:buNone/>
              <a:defRPr sz="7300" b="1"/>
            </a:lvl8pPr>
            <a:lvl9pPr marL="16705722" indent="0">
              <a:buNone/>
              <a:defRPr sz="73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1513999" y="13575852"/>
            <a:ext cx="13378914" cy="24664452"/>
          </a:xfrm>
        </p:spPr>
        <p:txBody>
          <a:bodyPr/>
          <a:lstStyle>
            <a:lvl1pPr>
              <a:defRPr sz="11000"/>
            </a:lvl1pPr>
            <a:lvl2pPr>
              <a:defRPr sz="9100"/>
            </a:lvl2pPr>
            <a:lvl3pPr>
              <a:defRPr sz="8200"/>
            </a:lvl3pPr>
            <a:lvl4pPr>
              <a:defRPr sz="7300"/>
            </a:lvl4pPr>
            <a:lvl5pPr>
              <a:defRPr sz="7300"/>
            </a:lvl5pPr>
            <a:lvl6pPr>
              <a:defRPr sz="7300"/>
            </a:lvl6pPr>
            <a:lvl7pPr>
              <a:defRPr sz="7300"/>
            </a:lvl7pPr>
            <a:lvl8pPr>
              <a:defRPr sz="7300"/>
            </a:lvl8pPr>
            <a:lvl9pPr>
              <a:defRPr sz="73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15381808" y="9582375"/>
            <a:ext cx="13384170" cy="3993477"/>
          </a:xfrm>
        </p:spPr>
        <p:txBody>
          <a:bodyPr anchor="b"/>
          <a:lstStyle>
            <a:lvl1pPr marL="0" indent="0">
              <a:buNone/>
              <a:defRPr sz="11000" b="1"/>
            </a:lvl1pPr>
            <a:lvl2pPr marL="2088215" indent="0">
              <a:buNone/>
              <a:defRPr sz="9100" b="1"/>
            </a:lvl2pPr>
            <a:lvl3pPr marL="4176431" indent="0">
              <a:buNone/>
              <a:defRPr sz="8200" b="1"/>
            </a:lvl3pPr>
            <a:lvl4pPr marL="6264646" indent="0">
              <a:buNone/>
              <a:defRPr sz="7300" b="1"/>
            </a:lvl4pPr>
            <a:lvl5pPr marL="8352861" indent="0">
              <a:buNone/>
              <a:defRPr sz="7300" b="1"/>
            </a:lvl5pPr>
            <a:lvl6pPr marL="10441076" indent="0">
              <a:buNone/>
              <a:defRPr sz="7300" b="1"/>
            </a:lvl6pPr>
            <a:lvl7pPr marL="12529292" indent="0">
              <a:buNone/>
              <a:defRPr sz="7300" b="1"/>
            </a:lvl7pPr>
            <a:lvl8pPr marL="14617507" indent="0">
              <a:buNone/>
              <a:defRPr sz="7300" b="1"/>
            </a:lvl8pPr>
            <a:lvl9pPr marL="16705722" indent="0">
              <a:buNone/>
              <a:defRPr sz="73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15381808" y="13575852"/>
            <a:ext cx="13384170" cy="24664452"/>
          </a:xfrm>
        </p:spPr>
        <p:txBody>
          <a:bodyPr/>
          <a:lstStyle>
            <a:lvl1pPr>
              <a:defRPr sz="11000"/>
            </a:lvl1pPr>
            <a:lvl2pPr>
              <a:defRPr sz="9100"/>
            </a:lvl2pPr>
            <a:lvl3pPr>
              <a:defRPr sz="8200"/>
            </a:lvl3pPr>
            <a:lvl4pPr>
              <a:defRPr sz="7300"/>
            </a:lvl4pPr>
            <a:lvl5pPr>
              <a:defRPr sz="7300"/>
            </a:lvl5pPr>
            <a:lvl6pPr>
              <a:defRPr sz="7300"/>
            </a:lvl6pPr>
            <a:lvl7pPr>
              <a:defRPr sz="7300"/>
            </a:lvl7pPr>
            <a:lvl8pPr>
              <a:defRPr sz="7300"/>
            </a:lvl8pPr>
            <a:lvl9pPr>
              <a:defRPr sz="73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D7C44-EB51-4402-B9C4-0A66023C6A22}" type="datetimeFigureOut">
              <a:rPr kumimoji="1" lang="ja-JP" altLang="en-US" smtClean="0"/>
              <a:pPr/>
              <a:t>2019/5/16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E71D4-F42E-4F80-A737-7B29F50C6A1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19804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D7C44-EB51-4402-B9C4-0A66023C6A22}" type="datetimeFigureOut">
              <a:rPr kumimoji="1" lang="ja-JP" altLang="en-US" smtClean="0"/>
              <a:pPr/>
              <a:t>2019/5/16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E71D4-F42E-4F80-A737-7B29F50C6A1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181363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D7C44-EB51-4402-B9C4-0A66023C6A22}" type="datetimeFigureOut">
              <a:rPr kumimoji="1" lang="ja-JP" altLang="en-US" smtClean="0"/>
              <a:pPr/>
              <a:t>2019/5/16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E71D4-F42E-4F80-A737-7B29F50C6A1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241477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514000" y="1704413"/>
            <a:ext cx="9961903" cy="7253667"/>
          </a:xfrm>
        </p:spPr>
        <p:txBody>
          <a:bodyPr anchor="b"/>
          <a:lstStyle>
            <a:lvl1pPr algn="l">
              <a:defRPr sz="91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1838629" y="1704417"/>
            <a:ext cx="16927347" cy="36535890"/>
          </a:xfrm>
        </p:spPr>
        <p:txBody>
          <a:bodyPr/>
          <a:lstStyle>
            <a:lvl1pPr>
              <a:defRPr sz="14600"/>
            </a:lvl1pPr>
            <a:lvl2pPr>
              <a:defRPr sz="12800"/>
            </a:lvl2pPr>
            <a:lvl3pPr>
              <a:defRPr sz="11000"/>
            </a:lvl3pPr>
            <a:lvl4pPr>
              <a:defRPr sz="9100"/>
            </a:lvl4pPr>
            <a:lvl5pPr>
              <a:defRPr sz="9100"/>
            </a:lvl5pPr>
            <a:lvl6pPr>
              <a:defRPr sz="9100"/>
            </a:lvl6pPr>
            <a:lvl7pPr>
              <a:defRPr sz="9100"/>
            </a:lvl7pPr>
            <a:lvl8pPr>
              <a:defRPr sz="9100"/>
            </a:lvl8pPr>
            <a:lvl9pPr>
              <a:defRPr sz="91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514000" y="8958084"/>
            <a:ext cx="9961903" cy="29282223"/>
          </a:xfrm>
        </p:spPr>
        <p:txBody>
          <a:bodyPr/>
          <a:lstStyle>
            <a:lvl1pPr marL="0" indent="0">
              <a:buNone/>
              <a:defRPr sz="6400"/>
            </a:lvl1pPr>
            <a:lvl2pPr marL="2088215" indent="0">
              <a:buNone/>
              <a:defRPr sz="5500"/>
            </a:lvl2pPr>
            <a:lvl3pPr marL="4176431" indent="0">
              <a:buNone/>
              <a:defRPr sz="4600"/>
            </a:lvl3pPr>
            <a:lvl4pPr marL="6264646" indent="0">
              <a:buNone/>
              <a:defRPr sz="4100"/>
            </a:lvl4pPr>
            <a:lvl5pPr marL="8352861" indent="0">
              <a:buNone/>
              <a:defRPr sz="4100"/>
            </a:lvl5pPr>
            <a:lvl6pPr marL="10441076" indent="0">
              <a:buNone/>
              <a:defRPr sz="4100"/>
            </a:lvl6pPr>
            <a:lvl7pPr marL="12529292" indent="0">
              <a:buNone/>
              <a:defRPr sz="4100"/>
            </a:lvl7pPr>
            <a:lvl8pPr marL="14617507" indent="0">
              <a:buNone/>
              <a:defRPr sz="4100"/>
            </a:lvl8pPr>
            <a:lvl9pPr marL="16705722" indent="0">
              <a:buNone/>
              <a:defRPr sz="41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D7C44-EB51-4402-B9C4-0A66023C6A22}" type="datetimeFigureOut">
              <a:rPr kumimoji="1" lang="ja-JP" altLang="en-US" smtClean="0"/>
              <a:pPr/>
              <a:t>2019/5/16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E71D4-F42E-4F80-A737-7B29F50C6A1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515754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935087" y="29965968"/>
            <a:ext cx="18167985" cy="3537652"/>
          </a:xfrm>
        </p:spPr>
        <p:txBody>
          <a:bodyPr anchor="b"/>
          <a:lstStyle>
            <a:lvl1pPr algn="l">
              <a:defRPr sz="91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935087" y="3825021"/>
            <a:ext cx="18167985" cy="25685115"/>
          </a:xfrm>
        </p:spPr>
        <p:txBody>
          <a:bodyPr/>
          <a:lstStyle>
            <a:lvl1pPr marL="0" indent="0">
              <a:buNone/>
              <a:defRPr sz="14600"/>
            </a:lvl1pPr>
            <a:lvl2pPr marL="2088215" indent="0">
              <a:buNone/>
              <a:defRPr sz="12800"/>
            </a:lvl2pPr>
            <a:lvl3pPr marL="4176431" indent="0">
              <a:buNone/>
              <a:defRPr sz="11000"/>
            </a:lvl3pPr>
            <a:lvl4pPr marL="6264646" indent="0">
              <a:buNone/>
              <a:defRPr sz="9100"/>
            </a:lvl4pPr>
            <a:lvl5pPr marL="8352861" indent="0">
              <a:buNone/>
              <a:defRPr sz="9100"/>
            </a:lvl5pPr>
            <a:lvl6pPr marL="10441076" indent="0">
              <a:buNone/>
              <a:defRPr sz="9100"/>
            </a:lvl6pPr>
            <a:lvl7pPr marL="12529292" indent="0">
              <a:buNone/>
              <a:defRPr sz="9100"/>
            </a:lvl7pPr>
            <a:lvl8pPr marL="14617507" indent="0">
              <a:buNone/>
              <a:defRPr sz="9100"/>
            </a:lvl8pPr>
            <a:lvl9pPr marL="16705722" indent="0">
              <a:buNone/>
              <a:defRPr sz="91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5935087" y="33503620"/>
            <a:ext cx="18167985" cy="5024053"/>
          </a:xfrm>
        </p:spPr>
        <p:txBody>
          <a:bodyPr/>
          <a:lstStyle>
            <a:lvl1pPr marL="0" indent="0">
              <a:buNone/>
              <a:defRPr sz="6400"/>
            </a:lvl1pPr>
            <a:lvl2pPr marL="2088215" indent="0">
              <a:buNone/>
              <a:defRPr sz="5500"/>
            </a:lvl2pPr>
            <a:lvl3pPr marL="4176431" indent="0">
              <a:buNone/>
              <a:defRPr sz="4600"/>
            </a:lvl3pPr>
            <a:lvl4pPr marL="6264646" indent="0">
              <a:buNone/>
              <a:defRPr sz="4100"/>
            </a:lvl4pPr>
            <a:lvl5pPr marL="8352861" indent="0">
              <a:buNone/>
              <a:defRPr sz="4100"/>
            </a:lvl5pPr>
            <a:lvl6pPr marL="10441076" indent="0">
              <a:buNone/>
              <a:defRPr sz="4100"/>
            </a:lvl6pPr>
            <a:lvl7pPr marL="12529292" indent="0">
              <a:buNone/>
              <a:defRPr sz="4100"/>
            </a:lvl7pPr>
            <a:lvl8pPr marL="14617507" indent="0">
              <a:buNone/>
              <a:defRPr sz="4100"/>
            </a:lvl8pPr>
            <a:lvl9pPr marL="16705722" indent="0">
              <a:buNone/>
              <a:defRPr sz="41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D7C44-EB51-4402-B9C4-0A66023C6A22}" type="datetimeFigureOut">
              <a:rPr kumimoji="1" lang="ja-JP" altLang="en-US" smtClean="0"/>
              <a:pPr/>
              <a:t>2019/5/16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E71D4-F42E-4F80-A737-7B29F50C6A1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985621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1513999" y="1714326"/>
            <a:ext cx="27251978" cy="7134754"/>
          </a:xfrm>
          <a:prstGeom prst="rect">
            <a:avLst/>
          </a:prstGeom>
        </p:spPr>
        <p:txBody>
          <a:bodyPr vert="horz" lIns="417643" tIns="208822" rIns="417643" bIns="208822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513999" y="9988659"/>
            <a:ext cx="27251978" cy="28251648"/>
          </a:xfrm>
          <a:prstGeom prst="rect">
            <a:avLst/>
          </a:prstGeom>
        </p:spPr>
        <p:txBody>
          <a:bodyPr vert="horz" lIns="417643" tIns="208822" rIns="417643" bIns="208822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1513999" y="39677164"/>
            <a:ext cx="7065328" cy="2279158"/>
          </a:xfrm>
          <a:prstGeom prst="rect">
            <a:avLst/>
          </a:prstGeom>
        </p:spPr>
        <p:txBody>
          <a:bodyPr vert="horz" lIns="417643" tIns="208822" rIns="417643" bIns="208822" rtlCol="0" anchor="ctr"/>
          <a:lstStyle>
            <a:lvl1pPr algn="l">
              <a:defRPr sz="5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5D7C44-EB51-4402-B9C4-0A66023C6A22}" type="datetimeFigureOut">
              <a:rPr kumimoji="1" lang="ja-JP" altLang="en-US" smtClean="0"/>
              <a:pPr/>
              <a:t>2019/5/16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10345658" y="39677164"/>
            <a:ext cx="9588659" cy="2279158"/>
          </a:xfrm>
          <a:prstGeom prst="rect">
            <a:avLst/>
          </a:prstGeom>
        </p:spPr>
        <p:txBody>
          <a:bodyPr vert="horz" lIns="417643" tIns="208822" rIns="417643" bIns="208822" rtlCol="0" anchor="ctr"/>
          <a:lstStyle>
            <a:lvl1pPr algn="ctr">
              <a:defRPr sz="5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21700649" y="39677164"/>
            <a:ext cx="7065328" cy="2279158"/>
          </a:xfrm>
          <a:prstGeom prst="rect">
            <a:avLst/>
          </a:prstGeom>
        </p:spPr>
        <p:txBody>
          <a:bodyPr vert="horz" lIns="417643" tIns="208822" rIns="417643" bIns="208822" rtlCol="0" anchor="ctr"/>
          <a:lstStyle>
            <a:lvl1pPr algn="r">
              <a:defRPr sz="5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4E71D4-F42E-4F80-A737-7B29F50C6A1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513965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176431" rtl="0" eaLnBrk="1" latinLnBrk="0" hangingPunct="1">
        <a:spcBef>
          <a:spcPct val="0"/>
        </a:spcBef>
        <a:buNone/>
        <a:defRPr kumimoji="1" sz="20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566161" indent="-1566161" algn="l" defTabSz="4176431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4600" kern="1200">
          <a:solidFill>
            <a:schemeClr val="tx1"/>
          </a:solidFill>
          <a:latin typeface="+mn-lt"/>
          <a:ea typeface="+mn-ea"/>
          <a:cs typeface="+mn-cs"/>
        </a:defRPr>
      </a:lvl1pPr>
      <a:lvl2pPr marL="3393350" indent="-1305135" algn="l" defTabSz="4176431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12800" kern="1200">
          <a:solidFill>
            <a:schemeClr val="tx1"/>
          </a:solidFill>
          <a:latin typeface="+mn-lt"/>
          <a:ea typeface="+mn-ea"/>
          <a:cs typeface="+mn-cs"/>
        </a:defRPr>
      </a:lvl2pPr>
      <a:lvl3pPr marL="5220538" indent="-1044108" algn="l" defTabSz="4176431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1000" kern="1200">
          <a:solidFill>
            <a:schemeClr val="tx1"/>
          </a:solidFill>
          <a:latin typeface="+mn-lt"/>
          <a:ea typeface="+mn-ea"/>
          <a:cs typeface="+mn-cs"/>
        </a:defRPr>
      </a:lvl3pPr>
      <a:lvl4pPr marL="7308753" indent="-1044108" algn="l" defTabSz="4176431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9100" kern="1200">
          <a:solidFill>
            <a:schemeClr val="tx1"/>
          </a:solidFill>
          <a:latin typeface="+mn-lt"/>
          <a:ea typeface="+mn-ea"/>
          <a:cs typeface="+mn-cs"/>
        </a:defRPr>
      </a:lvl4pPr>
      <a:lvl5pPr marL="9396969" indent="-1044108" algn="l" defTabSz="4176431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9100" kern="1200">
          <a:solidFill>
            <a:schemeClr val="tx1"/>
          </a:solidFill>
          <a:latin typeface="+mn-lt"/>
          <a:ea typeface="+mn-ea"/>
          <a:cs typeface="+mn-cs"/>
        </a:defRPr>
      </a:lvl5pPr>
      <a:lvl6pPr marL="11485184" indent="-1044108" algn="l" defTabSz="4176431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9100" kern="1200">
          <a:solidFill>
            <a:schemeClr val="tx1"/>
          </a:solidFill>
          <a:latin typeface="+mn-lt"/>
          <a:ea typeface="+mn-ea"/>
          <a:cs typeface="+mn-cs"/>
        </a:defRPr>
      </a:lvl6pPr>
      <a:lvl7pPr marL="13573399" indent="-1044108" algn="l" defTabSz="4176431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9100" kern="1200">
          <a:solidFill>
            <a:schemeClr val="tx1"/>
          </a:solidFill>
          <a:latin typeface="+mn-lt"/>
          <a:ea typeface="+mn-ea"/>
          <a:cs typeface="+mn-cs"/>
        </a:defRPr>
      </a:lvl7pPr>
      <a:lvl8pPr marL="15661615" indent="-1044108" algn="l" defTabSz="4176431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9100" kern="1200">
          <a:solidFill>
            <a:schemeClr val="tx1"/>
          </a:solidFill>
          <a:latin typeface="+mn-lt"/>
          <a:ea typeface="+mn-ea"/>
          <a:cs typeface="+mn-cs"/>
        </a:defRPr>
      </a:lvl8pPr>
      <a:lvl9pPr marL="17749830" indent="-1044108" algn="l" defTabSz="4176431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9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4176431" rtl="0" eaLnBrk="1" latinLnBrk="0" hangingPunct="1">
        <a:defRPr kumimoji="1" sz="8200" kern="1200">
          <a:solidFill>
            <a:schemeClr val="tx1"/>
          </a:solidFill>
          <a:latin typeface="+mn-lt"/>
          <a:ea typeface="+mn-ea"/>
          <a:cs typeface="+mn-cs"/>
        </a:defRPr>
      </a:lvl1pPr>
      <a:lvl2pPr marL="2088215" algn="l" defTabSz="4176431" rtl="0" eaLnBrk="1" latinLnBrk="0" hangingPunct="1">
        <a:defRPr kumimoji="1" sz="8200" kern="1200">
          <a:solidFill>
            <a:schemeClr val="tx1"/>
          </a:solidFill>
          <a:latin typeface="+mn-lt"/>
          <a:ea typeface="+mn-ea"/>
          <a:cs typeface="+mn-cs"/>
        </a:defRPr>
      </a:lvl2pPr>
      <a:lvl3pPr marL="4176431" algn="l" defTabSz="4176431" rtl="0" eaLnBrk="1" latinLnBrk="0" hangingPunct="1">
        <a:defRPr kumimoji="1" sz="8200" kern="1200">
          <a:solidFill>
            <a:schemeClr val="tx1"/>
          </a:solidFill>
          <a:latin typeface="+mn-lt"/>
          <a:ea typeface="+mn-ea"/>
          <a:cs typeface="+mn-cs"/>
        </a:defRPr>
      </a:lvl3pPr>
      <a:lvl4pPr marL="6264646" algn="l" defTabSz="4176431" rtl="0" eaLnBrk="1" latinLnBrk="0" hangingPunct="1">
        <a:defRPr kumimoji="1" sz="8200" kern="1200">
          <a:solidFill>
            <a:schemeClr val="tx1"/>
          </a:solidFill>
          <a:latin typeface="+mn-lt"/>
          <a:ea typeface="+mn-ea"/>
          <a:cs typeface="+mn-cs"/>
        </a:defRPr>
      </a:lvl4pPr>
      <a:lvl5pPr marL="8352861" algn="l" defTabSz="4176431" rtl="0" eaLnBrk="1" latinLnBrk="0" hangingPunct="1">
        <a:defRPr kumimoji="1" sz="8200" kern="1200">
          <a:solidFill>
            <a:schemeClr val="tx1"/>
          </a:solidFill>
          <a:latin typeface="+mn-lt"/>
          <a:ea typeface="+mn-ea"/>
          <a:cs typeface="+mn-cs"/>
        </a:defRPr>
      </a:lvl5pPr>
      <a:lvl6pPr marL="10441076" algn="l" defTabSz="4176431" rtl="0" eaLnBrk="1" latinLnBrk="0" hangingPunct="1">
        <a:defRPr kumimoji="1" sz="8200" kern="1200">
          <a:solidFill>
            <a:schemeClr val="tx1"/>
          </a:solidFill>
          <a:latin typeface="+mn-lt"/>
          <a:ea typeface="+mn-ea"/>
          <a:cs typeface="+mn-cs"/>
        </a:defRPr>
      </a:lvl6pPr>
      <a:lvl7pPr marL="12529292" algn="l" defTabSz="4176431" rtl="0" eaLnBrk="1" latinLnBrk="0" hangingPunct="1">
        <a:defRPr kumimoji="1" sz="8200" kern="1200">
          <a:solidFill>
            <a:schemeClr val="tx1"/>
          </a:solidFill>
          <a:latin typeface="+mn-lt"/>
          <a:ea typeface="+mn-ea"/>
          <a:cs typeface="+mn-cs"/>
        </a:defRPr>
      </a:lvl7pPr>
      <a:lvl8pPr marL="14617507" algn="l" defTabSz="4176431" rtl="0" eaLnBrk="1" latinLnBrk="0" hangingPunct="1">
        <a:defRPr kumimoji="1" sz="8200" kern="1200">
          <a:solidFill>
            <a:schemeClr val="tx1"/>
          </a:solidFill>
          <a:latin typeface="+mn-lt"/>
          <a:ea typeface="+mn-ea"/>
          <a:cs typeface="+mn-cs"/>
        </a:defRPr>
      </a:lvl8pPr>
      <a:lvl9pPr marL="16705722" algn="l" defTabSz="4176431" rtl="0" eaLnBrk="1" latinLnBrk="0" hangingPunct="1">
        <a:defRPr kumimoji="1" sz="8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13" Type="http://schemas.openxmlformats.org/officeDocument/2006/relationships/image" Target="../media/image13.png"/><Relationship Id="rId18" Type="http://schemas.openxmlformats.org/officeDocument/2006/relationships/image" Target="../media/image1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12" Type="http://schemas.openxmlformats.org/officeDocument/2006/relationships/image" Target="../media/image12.png"/><Relationship Id="rId17" Type="http://schemas.openxmlformats.org/officeDocument/2006/relationships/image" Target="../media/image17.png"/><Relationship Id="rId2" Type="http://schemas.openxmlformats.org/officeDocument/2006/relationships/image" Target="../media/image2.png"/><Relationship Id="rId16" Type="http://schemas.openxmlformats.org/officeDocument/2006/relationships/image" Target="../media/image16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5" Type="http://schemas.openxmlformats.org/officeDocument/2006/relationships/image" Target="../media/image15.png"/><Relationship Id="rId10" Type="http://schemas.openxmlformats.org/officeDocument/2006/relationships/image" Target="../media/image10.png"/><Relationship Id="rId19" Type="http://schemas.openxmlformats.org/officeDocument/2006/relationships/image" Target="../media/image19.png"/><Relationship Id="rId4" Type="http://schemas.openxmlformats.org/officeDocument/2006/relationships/image" Target="../media/image4.png"/><Relationship Id="rId9" Type="http://schemas.openxmlformats.org/officeDocument/2006/relationships/image" Target="../media/image9.png"/><Relationship Id="rId14" Type="http://schemas.openxmlformats.org/officeDocument/2006/relationships/image" Target="../media/image1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FC8859CF-F33E-44C4-BE95-1CFEB84CD014}"/>
              </a:ext>
            </a:extLst>
          </p:cNvPr>
          <p:cNvSpPr/>
          <p:nvPr/>
        </p:nvSpPr>
        <p:spPr>
          <a:xfrm>
            <a:off x="848981" y="18703522"/>
            <a:ext cx="28582012" cy="36317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ja-JP" sz="11500" b="1" dirty="0" smtClean="0">
                <a:solidFill>
                  <a:srgbClr val="FF0000"/>
                </a:solidFill>
                <a:latin typeface="ＭＳ Ｐゴシック" panose="020B0600070205080204" pitchFamily="50" charset="-128"/>
              </a:rPr>
              <a:t>Please make your presentation on this slide.</a:t>
            </a:r>
            <a:endParaRPr lang="en-US" altLang="ja-JP" sz="11500" b="1" dirty="0">
              <a:solidFill>
                <a:srgbClr val="FF0000"/>
              </a:solidFill>
              <a:latin typeface="ＭＳ Ｐゴシック" panose="020B0600070205080204" pitchFamily="50" charset="-128"/>
            </a:endParaRPr>
          </a:p>
          <a:p>
            <a:pPr algn="ctr"/>
            <a:r>
              <a:rPr lang="ja-JP" altLang="en-US" sz="11500" b="1" dirty="0" smtClean="0">
                <a:solidFill>
                  <a:srgbClr val="FF0000"/>
                </a:solidFill>
                <a:latin typeface="ＭＳ Ｐゴシック" panose="020B0600070205080204" pitchFamily="50" charset="-128"/>
              </a:rPr>
              <a:t>（</a:t>
            </a:r>
            <a:r>
              <a:rPr lang="en-US" altLang="ja-JP" sz="11500" b="1" dirty="0" smtClean="0">
                <a:solidFill>
                  <a:srgbClr val="FF0000"/>
                </a:solidFill>
                <a:latin typeface="ＭＳ Ｐゴシック" panose="020B0600070205080204" pitchFamily="50" charset="-128"/>
              </a:rPr>
              <a:t>Please delete this text</a:t>
            </a:r>
            <a:r>
              <a:rPr lang="ja-JP" altLang="en-US" sz="11500" b="1" dirty="0" smtClean="0">
                <a:solidFill>
                  <a:srgbClr val="FF0000"/>
                </a:solidFill>
                <a:latin typeface="ＭＳ Ｐゴシック" panose="020B0600070205080204" pitchFamily="50" charset="-128"/>
              </a:rPr>
              <a:t>）</a:t>
            </a:r>
            <a:endParaRPr lang="en-US" altLang="ja-JP" sz="11500" b="1" dirty="0" smtClean="0">
              <a:solidFill>
                <a:srgbClr val="FF0000"/>
              </a:solidFill>
              <a:latin typeface="ＭＳ Ｐゴシック" panose="020B0600070205080204" pitchFamily="50" charset="-128"/>
            </a:endParaRPr>
          </a:p>
        </p:txBody>
      </p:sp>
      <p:pic>
        <p:nvPicPr>
          <p:cNvPr id="11" name="Picture 6" descr="The Japanese Breast Cancer Society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977557" y="35516416"/>
            <a:ext cx="809625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2" name="表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7169406"/>
              </p:ext>
            </p:extLst>
          </p:nvPr>
        </p:nvGraphicFramePr>
        <p:xfrm>
          <a:off x="20572744" y="36741966"/>
          <a:ext cx="8858249" cy="5176886"/>
        </p:xfrm>
        <a:graphic>
          <a:graphicData uri="http://schemas.openxmlformats.org/drawingml/2006/table">
            <a:tbl>
              <a:tblPr/>
              <a:tblGrid>
                <a:gridCol w="212486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7626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8417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7294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48632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1800" kern="0" dirty="0">
                          <a:latin typeface="Times"/>
                          <a:ea typeface="ＭＳ 明朝"/>
                          <a:cs typeface="Times New Roman"/>
                        </a:rPr>
                        <a:t>　</a:t>
                      </a:r>
                      <a:endParaRPr lang="ja-JP" sz="1800" kern="100" dirty="0">
                        <a:latin typeface="Times"/>
                        <a:ea typeface="平成明朝"/>
                        <a:cs typeface="Times New Roman"/>
                      </a:endParaRPr>
                    </a:p>
                  </a:txBody>
                  <a:tcPr marL="46087" marR="460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kumimoji="1" lang="en-US" altLang="ja-JP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Amount </a:t>
                      </a:r>
                      <a:r>
                        <a:rPr kumimoji="1" lang="en-US" altLang="ja-JP" sz="18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per year</a:t>
                      </a:r>
                      <a:endParaRPr kumimoji="1" lang="ja-JP" sz="1800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6087" marR="460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kumimoji="1" lang="en-US" altLang="ja-JP" sz="1800" kern="120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Applicability</a:t>
                      </a:r>
                      <a:endParaRPr kumimoji="1" lang="ja-JP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6087" marR="460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kumimoji="1" lang="en-US" altLang="ja-JP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If applicable,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kumimoji="1" lang="en-US" altLang="ja-JP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company name, </a:t>
                      </a:r>
                      <a:r>
                        <a:rPr kumimoji="1" lang="en-US" altLang="ja-JP" sz="18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etc</a:t>
                      </a:r>
                      <a:endParaRPr kumimoji="1" lang="ja-JP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6087" marR="460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8632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kumimoji="1" lang="en-US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(1) </a:t>
                      </a:r>
                      <a:r>
                        <a:rPr kumimoji="1" lang="en-US" altLang="ja-JP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Position as an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kumimoji="1" lang="en-US" altLang="ja-JP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officer or advisor</a:t>
                      </a:r>
                    </a:p>
                  </a:txBody>
                  <a:tcPr marL="46087" marR="460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kumimoji="1" lang="en-US" altLang="ja-JP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1,000,000 yen or more</a:t>
                      </a:r>
                      <a:endParaRPr kumimoji="1" lang="ja-JP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6087" marR="460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kumimoji="1" lang="en-US" altLang="ja-JP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Yes</a:t>
                      </a:r>
                      <a:r>
                        <a:rPr kumimoji="1" lang="ja-JP" altLang="en-US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　／　</a:t>
                      </a:r>
                      <a:r>
                        <a:rPr kumimoji="1" lang="en-US" altLang="ja-JP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no</a:t>
                      </a:r>
                      <a:endParaRPr kumimoji="1" lang="ja-JP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6087" marR="460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kumimoji="1" lang="ja-JP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　</a:t>
                      </a:r>
                    </a:p>
                  </a:txBody>
                  <a:tcPr marL="46087" marR="460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41254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kumimoji="1" lang="en-US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(2) </a:t>
                      </a:r>
                      <a:r>
                        <a:rPr kumimoji="1" lang="en-US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Ownership of stock</a:t>
                      </a:r>
                      <a:endParaRPr kumimoji="1" lang="ja-JP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6087" marR="460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kumimoji="1" lang="en-US" altLang="ja-JP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Profit of 1,000,000 yen or more /ownership of 5% or more of total shares</a:t>
                      </a:r>
                      <a:endParaRPr kumimoji="1" lang="ja-JP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6087" marR="460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kumimoji="1" lang="en-US" altLang="ja-JP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Yes</a:t>
                      </a:r>
                      <a:r>
                        <a:rPr kumimoji="1" lang="ja-JP" altLang="en-US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　／　</a:t>
                      </a:r>
                      <a:r>
                        <a:rPr kumimoji="1" lang="en-US" altLang="ja-JP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no</a:t>
                      </a:r>
                      <a:endParaRPr kumimoji="1" lang="ja-JP" altLang="ja-JP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6087" marR="460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kumimoji="1" lang="ja-JP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　</a:t>
                      </a:r>
                    </a:p>
                  </a:txBody>
                  <a:tcPr marL="46087" marR="460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8632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kumimoji="1" lang="en-US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(3) </a:t>
                      </a:r>
                      <a:r>
                        <a:rPr kumimoji="1" lang="en-US" altLang="ja-JP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Royalties or licensing fees </a:t>
                      </a:r>
                      <a:r>
                        <a:rPr kumimoji="1" lang="ja-JP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　</a:t>
                      </a:r>
                    </a:p>
                  </a:txBody>
                  <a:tcPr marL="46087" marR="460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kumimoji="1" lang="en-US" altLang="ja-JP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1,000,000 yen or more</a:t>
                      </a:r>
                      <a:endParaRPr kumimoji="1" lang="ja-JP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6087" marR="460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kumimoji="1" lang="en-US" altLang="ja-JP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Yes</a:t>
                      </a:r>
                      <a:r>
                        <a:rPr kumimoji="1" lang="ja-JP" altLang="en-US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　／　</a:t>
                      </a:r>
                      <a:r>
                        <a:rPr kumimoji="1" lang="en-US" altLang="ja-JP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no</a:t>
                      </a:r>
                      <a:endParaRPr kumimoji="1" lang="ja-JP" altLang="ja-JP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6087" marR="460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kumimoji="1" lang="ja-JP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　</a:t>
                      </a:r>
                    </a:p>
                  </a:txBody>
                  <a:tcPr marL="46087" marR="460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43792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kumimoji="1" lang="en-US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(4) </a:t>
                      </a:r>
                      <a:r>
                        <a:rPr kumimoji="1" lang="en-US" altLang="ja-JP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Honoraria, </a:t>
                      </a:r>
                      <a:r>
                        <a:rPr kumimoji="1" lang="en-US" altLang="ja-JP" sz="18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etc</a:t>
                      </a:r>
                      <a:endParaRPr kumimoji="1" lang="ja-JP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6087" marR="460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kumimoji="1" lang="en-US" altLang="ja-JP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500,000 yen or more</a:t>
                      </a:r>
                      <a:endParaRPr kumimoji="1" lang="ja-JP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6087" marR="460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kumimoji="1" lang="en-US" altLang="ja-JP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Yes</a:t>
                      </a:r>
                      <a:r>
                        <a:rPr kumimoji="1" lang="ja-JP" altLang="en-US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　／　</a:t>
                      </a:r>
                      <a:r>
                        <a:rPr kumimoji="1" lang="en-US" altLang="ja-JP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no</a:t>
                      </a:r>
                      <a:endParaRPr kumimoji="1" lang="ja-JP" altLang="ja-JP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6087" marR="460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kumimoji="1" lang="ja-JP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　</a:t>
                      </a:r>
                    </a:p>
                  </a:txBody>
                  <a:tcPr marL="46087" marR="460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48632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kumimoji="1" lang="en-US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kumimoji="1" lang="en-US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5)</a:t>
                      </a:r>
                      <a:r>
                        <a:rPr kumimoji="1" lang="en-US" altLang="ja-JP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Manuscript </a:t>
                      </a:r>
                      <a:r>
                        <a:rPr kumimoji="1" lang="en-US" altLang="ja-JP" sz="18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fees,etc</a:t>
                      </a:r>
                      <a:endParaRPr kumimoji="1" lang="ja-JP" altLang="ja-JP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6087" marR="460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kumimoji="1" lang="en-US" altLang="ja-JP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500,000 yen or more</a:t>
                      </a:r>
                      <a:endParaRPr kumimoji="1" lang="ja-JP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6087" marR="460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kumimoji="1" lang="en-US" altLang="ja-JP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Yes</a:t>
                      </a:r>
                      <a:r>
                        <a:rPr kumimoji="1" lang="ja-JP" altLang="en-US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　／　</a:t>
                      </a:r>
                      <a:r>
                        <a:rPr kumimoji="1" lang="en-US" altLang="ja-JP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no</a:t>
                      </a:r>
                      <a:endParaRPr kumimoji="1" lang="ja-JP" altLang="ja-JP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6087" marR="460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kumimoji="1" lang="ja-JP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　</a:t>
                      </a:r>
                    </a:p>
                  </a:txBody>
                  <a:tcPr marL="46087" marR="460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74316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kumimoji="1" lang="en-US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kumimoji="1" lang="en-US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6)</a:t>
                      </a:r>
                      <a:r>
                        <a:rPr kumimoji="1" lang="en-US" altLang="ja-JP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Research funding </a:t>
                      </a:r>
                      <a:endParaRPr kumimoji="1" lang="ja-JP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6087" marR="460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kumimoji="1" lang="en-US" altLang="ja-JP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1,000,000 yen or more</a:t>
                      </a:r>
                      <a:endParaRPr kumimoji="1" lang="ja-JP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6087" marR="460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kumimoji="1" lang="en-US" altLang="ja-JP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Yes</a:t>
                      </a:r>
                      <a:r>
                        <a:rPr kumimoji="1" lang="ja-JP" altLang="en-US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　／　</a:t>
                      </a:r>
                      <a:r>
                        <a:rPr kumimoji="1" lang="en-US" altLang="ja-JP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no</a:t>
                      </a:r>
                      <a:endParaRPr kumimoji="1" lang="ja-JP" altLang="ja-JP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6087" marR="460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kumimoji="1" lang="ja-JP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　</a:t>
                      </a:r>
                    </a:p>
                  </a:txBody>
                  <a:tcPr marL="46087" marR="460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74316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kumimoji="1" lang="en-US" altLang="ja-JP" sz="18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(7) Donations</a:t>
                      </a:r>
                      <a:endParaRPr kumimoji="1" lang="ja-JP" sz="1800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6087" marR="460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8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1,000,000 yen or more</a:t>
                      </a:r>
                      <a:endParaRPr kumimoji="1" lang="ja-JP" altLang="ja-JP" sz="1800" kern="1200" dirty="0" smtClean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6087" marR="460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8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Yes</a:t>
                      </a:r>
                      <a:r>
                        <a:rPr kumimoji="1" lang="ja-JP" altLang="en-US" sz="18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　／　</a:t>
                      </a:r>
                      <a:r>
                        <a:rPr kumimoji="1" lang="en-US" altLang="ja-JP" sz="18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no</a:t>
                      </a:r>
                      <a:endParaRPr kumimoji="1" lang="ja-JP" altLang="ja-JP" sz="1800" kern="1200" dirty="0" smtClean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6087" marR="460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kumimoji="1" lang="ja-JP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6087" marR="460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48632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kumimoji="1" lang="en-US" sz="18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(8) </a:t>
                      </a:r>
                      <a:r>
                        <a:rPr kumimoji="1" lang="en-US" altLang="ja-JP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Other remuneration</a:t>
                      </a:r>
                    </a:p>
                  </a:txBody>
                  <a:tcPr marL="46087" marR="460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kumimoji="1" lang="en-US" altLang="ja-JP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50,000 yen or more</a:t>
                      </a:r>
                      <a:endParaRPr kumimoji="1" lang="ja-JP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6087" marR="460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kumimoji="1" lang="en-US" altLang="ja-JP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Yes</a:t>
                      </a:r>
                      <a:r>
                        <a:rPr kumimoji="1" lang="ja-JP" altLang="en-US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　／　</a:t>
                      </a:r>
                      <a:r>
                        <a:rPr kumimoji="1" lang="en-US" altLang="ja-JP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no</a:t>
                      </a:r>
                      <a:endParaRPr kumimoji="1" lang="ja-JP" altLang="ja-JP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6087" marR="460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kumimoji="1" lang="ja-JP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　</a:t>
                      </a:r>
                    </a:p>
                  </a:txBody>
                  <a:tcPr marL="46087" marR="460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13" name="テキスト ボックス 6"/>
          <p:cNvSpPr txBox="1">
            <a:spLocks noChangeArrowheads="1"/>
          </p:cNvSpPr>
          <p:nvPr/>
        </p:nvSpPr>
        <p:spPr bwMode="auto">
          <a:xfrm>
            <a:off x="20644182" y="36308578"/>
            <a:ext cx="6148414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800" dirty="0"/>
              <a:t>Presenting Author Conflict OF Interest Self</a:t>
            </a:r>
            <a:r>
              <a:rPr lang="ja-JP" altLang="en-US" sz="1800" dirty="0"/>
              <a:t>－</a:t>
            </a:r>
            <a:r>
              <a:rPr lang="en-US" altLang="ja-JP" sz="1800" dirty="0"/>
              <a:t>Declaration Form</a:t>
            </a:r>
            <a:r>
              <a:rPr lang="ja-JP" altLang="en-US" sz="1800"/>
              <a:t>　</a:t>
            </a:r>
            <a:endParaRPr lang="ja-JP" altLang="en-US" sz="1800" b="1" u="sng" dirty="0">
              <a:solidFill>
                <a:srgbClr val="FFFF00"/>
              </a:solidFill>
            </a:endParaRPr>
          </a:p>
        </p:txBody>
      </p:sp>
      <p:sp>
        <p:nvSpPr>
          <p:cNvPr id="14" name="正方形/長方形 13"/>
          <p:cNvSpPr/>
          <p:nvPr/>
        </p:nvSpPr>
        <p:spPr>
          <a:xfrm>
            <a:off x="20267944" y="35364016"/>
            <a:ext cx="9399256" cy="674918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083774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848981" y="17073121"/>
            <a:ext cx="17578075" cy="2056285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8" name="図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2483" y="18451934"/>
            <a:ext cx="16824573" cy="18740082"/>
          </a:xfrm>
          <a:prstGeom prst="rect">
            <a:avLst/>
          </a:prstGeom>
        </p:spPr>
      </p:pic>
      <p:sp>
        <p:nvSpPr>
          <p:cNvPr id="5" name="正方形/長方形 4"/>
          <p:cNvSpPr/>
          <p:nvPr/>
        </p:nvSpPr>
        <p:spPr>
          <a:xfrm>
            <a:off x="848981" y="6694246"/>
            <a:ext cx="28582012" cy="275668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altLang="ja-JP" sz="4000" dirty="0" smtClean="0">
                <a:solidFill>
                  <a:schemeClr val="tx1"/>
                </a:solidFill>
                <a:latin typeface="+mn-ea"/>
              </a:rPr>
              <a:t>The size of poster slide is A0 </a:t>
            </a:r>
            <a:r>
              <a:rPr lang="ja-JP" altLang="en-US" sz="4000" dirty="0" smtClean="0">
                <a:solidFill>
                  <a:schemeClr val="tx1"/>
                </a:solidFill>
                <a:latin typeface="+mn-ea"/>
              </a:rPr>
              <a:t>（</a:t>
            </a:r>
            <a:r>
              <a:rPr lang="en-US" altLang="ja-JP" sz="4000" dirty="0">
                <a:solidFill>
                  <a:schemeClr val="tx1"/>
                </a:solidFill>
                <a:latin typeface="+mn-ea"/>
              </a:rPr>
              <a:t>841mm×1189mm</a:t>
            </a:r>
            <a:r>
              <a:rPr lang="ja-JP" altLang="en-US" sz="4000" dirty="0" smtClean="0">
                <a:solidFill>
                  <a:schemeClr val="tx1"/>
                </a:solidFill>
                <a:latin typeface="+mn-ea"/>
              </a:rPr>
              <a:t>）</a:t>
            </a:r>
            <a:r>
              <a:rPr lang="en-US" altLang="ja-JP" sz="4000" dirty="0" smtClean="0">
                <a:solidFill>
                  <a:schemeClr val="tx1"/>
                </a:solidFill>
                <a:latin typeface="+mn-ea"/>
              </a:rPr>
              <a:t>.</a:t>
            </a:r>
            <a:endParaRPr lang="ja-JP" altLang="en-US" sz="4000" dirty="0">
              <a:solidFill>
                <a:schemeClr val="tx1"/>
              </a:solidFill>
              <a:latin typeface="+mn-ea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altLang="ja-JP" sz="4000" dirty="0" smtClean="0">
                <a:solidFill>
                  <a:schemeClr val="tx1"/>
                </a:solidFill>
                <a:latin typeface="+mn-ea"/>
              </a:rPr>
              <a:t>Please use the OS standard font such as below.</a:t>
            </a:r>
            <a:endParaRPr lang="en-US" altLang="ja-JP" sz="4000" dirty="0">
              <a:solidFill>
                <a:schemeClr val="tx1"/>
              </a:solidFill>
              <a:latin typeface="+mn-ea"/>
            </a:endParaRPr>
          </a:p>
          <a:p>
            <a:r>
              <a:rPr lang="ja-JP" altLang="en-US" sz="4000" dirty="0">
                <a:solidFill>
                  <a:schemeClr val="tx1"/>
                </a:solidFill>
                <a:latin typeface="+mn-ea"/>
              </a:rPr>
              <a:t>　</a:t>
            </a:r>
            <a:r>
              <a:rPr lang="ja-JP" altLang="en-US" sz="4000" dirty="0" smtClean="0">
                <a:solidFill>
                  <a:schemeClr val="tx1"/>
                </a:solidFill>
                <a:latin typeface="+mn-ea"/>
              </a:rPr>
              <a:t>  </a:t>
            </a:r>
            <a:r>
              <a:rPr lang="en-US" altLang="ja-JP" sz="4000" dirty="0" smtClean="0">
                <a:solidFill>
                  <a:schemeClr val="tx1"/>
                </a:solidFill>
                <a:latin typeface="+mn-ea"/>
              </a:rPr>
              <a:t>- Times </a:t>
            </a:r>
            <a:r>
              <a:rPr lang="en-US" altLang="ja-JP" sz="4000" dirty="0">
                <a:solidFill>
                  <a:schemeClr val="tx1"/>
                </a:solidFill>
                <a:latin typeface="+mn-ea"/>
              </a:rPr>
              <a:t>New Roman, Arial, Arial Black, Arial Narrow, Century, Century Gothic, Courier, Courier New, Georgia</a:t>
            </a:r>
            <a:endParaRPr kumimoji="1" lang="ja-JP" altLang="en-US" sz="4000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848981" y="10132235"/>
            <a:ext cx="28582012" cy="349516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ja-JP" sz="4000" b="1" dirty="0" smtClean="0">
                <a:solidFill>
                  <a:schemeClr val="tx1"/>
                </a:solidFill>
                <a:latin typeface="+mn-ea"/>
              </a:rPr>
              <a:t>Conflicts of Interest</a:t>
            </a:r>
          </a:p>
          <a:p>
            <a:endParaRPr lang="en-US" altLang="ja-JP" sz="4000" b="1" dirty="0">
              <a:solidFill>
                <a:schemeClr val="tx1"/>
              </a:solidFill>
              <a:latin typeface="+mn-ea"/>
            </a:endParaRPr>
          </a:p>
          <a:p>
            <a:r>
              <a:rPr lang="en-US" altLang="ja-JP" sz="4000" dirty="0" smtClean="0">
                <a:solidFill>
                  <a:schemeClr val="tx1"/>
                </a:solidFill>
                <a:latin typeface="+mn-ea"/>
              </a:rPr>
              <a:t>You are required to make a Conflict of Interest declaration.</a:t>
            </a:r>
          </a:p>
          <a:p>
            <a:r>
              <a:rPr lang="en-US" altLang="ja-JP" sz="4000" dirty="0" smtClean="0">
                <a:solidFill>
                  <a:schemeClr val="tx1"/>
                </a:solidFill>
                <a:latin typeface="+mn-ea"/>
              </a:rPr>
              <a:t>Please fill out the</a:t>
            </a:r>
            <a:r>
              <a:rPr lang="ja-JP" altLang="en-US" sz="4000" dirty="0">
                <a:solidFill>
                  <a:schemeClr val="tx1"/>
                </a:solidFill>
                <a:latin typeface="+mn-ea"/>
              </a:rPr>
              <a:t> </a:t>
            </a:r>
            <a:r>
              <a:rPr lang="en-US" altLang="ja-JP" sz="4000" dirty="0" smtClean="0">
                <a:solidFill>
                  <a:schemeClr val="tx1"/>
                </a:solidFill>
                <a:latin typeface="+mn-ea"/>
              </a:rPr>
              <a:t>COI form at the bottom right of Slide 1 of this PowerPoint file.</a:t>
            </a:r>
            <a:endParaRPr lang="ja-JP" altLang="en-US" sz="4000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326023AF-A3E4-4B22-B068-96B92A688B06}"/>
              </a:ext>
            </a:extLst>
          </p:cNvPr>
          <p:cNvSpPr/>
          <p:nvPr/>
        </p:nvSpPr>
        <p:spPr>
          <a:xfrm>
            <a:off x="848981" y="849226"/>
            <a:ext cx="28582012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57250" indent="-857250">
              <a:buFont typeface="Arial" panose="020B0604020202020204" pitchFamily="34" charset="0"/>
              <a:buChar char="•"/>
            </a:pPr>
            <a:r>
              <a:rPr lang="en-US" altLang="ja-JP" sz="7200" b="1" dirty="0" smtClean="0">
                <a:solidFill>
                  <a:srgbClr val="FF0000"/>
                </a:solidFill>
                <a:latin typeface="ＭＳ Ｐゴシック" panose="020B0600070205080204" pitchFamily="50" charset="-128"/>
              </a:rPr>
              <a:t>Only the first slide will be uploaded on the digital poster system</a:t>
            </a:r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en-US" altLang="ja-JP" sz="7200" b="1" dirty="0" smtClean="0">
                <a:solidFill>
                  <a:srgbClr val="FF0000"/>
                </a:solidFill>
                <a:latin typeface="ＭＳ Ｐゴシック" panose="020B0600070205080204" pitchFamily="50" charset="-128"/>
              </a:rPr>
              <a:t>Title, author, co-author, affiliation will be automatically displayed on the digital poster viewer.  Therefore, please do not contain them on your poster slide.  ( The data entered for the abstract submission will be automatically displayed.)</a:t>
            </a:r>
            <a:endParaRPr lang="ja-JP" altLang="en-US" sz="7200" b="1" dirty="0">
              <a:solidFill>
                <a:srgbClr val="FF0000"/>
              </a:solidFill>
              <a:latin typeface="+mn-ea"/>
            </a:endParaRPr>
          </a:p>
          <a:p>
            <a:endParaRPr lang="en-US" altLang="ja-JP" sz="7200" b="1" dirty="0">
              <a:solidFill>
                <a:srgbClr val="FF0000"/>
              </a:solidFill>
              <a:latin typeface="ＭＳ Ｐゴシック" panose="020B0600070205080204" pitchFamily="50" charset="-128"/>
            </a:endParaRPr>
          </a:p>
        </p:txBody>
      </p:sp>
      <p:pic>
        <p:nvPicPr>
          <p:cNvPr id="10" name="図 9">
            <a:extLst>
              <a:ext uri="{FF2B5EF4-FFF2-40B4-BE49-F238E27FC236}">
                <a16:creationId xmlns:a16="http://schemas.microsoft.com/office/drawing/2014/main" id="{39A8FC67-9814-411E-AC57-F45BB0E3C5C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151884" y="17209232"/>
            <a:ext cx="11450739" cy="17330396"/>
          </a:xfrm>
          <a:prstGeom prst="rect">
            <a:avLst/>
          </a:prstGeom>
        </p:spPr>
      </p:pic>
      <p:sp>
        <p:nvSpPr>
          <p:cNvPr id="3" name="テキスト ボックス 2"/>
          <p:cNvSpPr txBox="1"/>
          <p:nvPr/>
        </p:nvSpPr>
        <p:spPr>
          <a:xfrm>
            <a:off x="6066979" y="16507718"/>
            <a:ext cx="7200800" cy="113080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6600" b="1" dirty="0" smtClean="0"/>
              <a:t>Layout Sample</a:t>
            </a:r>
            <a:endParaRPr kumimoji="1" lang="ja-JP" altLang="en-US" sz="6600" b="1" dirty="0"/>
          </a:p>
        </p:txBody>
      </p:sp>
      <p:pic>
        <p:nvPicPr>
          <p:cNvPr id="14" name="図 1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241204" y="19431452"/>
            <a:ext cx="12519295" cy="1731773"/>
          </a:xfrm>
          <a:prstGeom prst="rect">
            <a:avLst/>
          </a:prstGeom>
        </p:spPr>
      </p:pic>
      <p:pic>
        <p:nvPicPr>
          <p:cNvPr id="15" name="図 1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994971" y="21445927"/>
            <a:ext cx="4339923" cy="809081"/>
          </a:xfrm>
          <a:prstGeom prst="rect">
            <a:avLst/>
          </a:prstGeom>
          <a:ln>
            <a:noFill/>
          </a:ln>
        </p:spPr>
      </p:pic>
      <p:pic>
        <p:nvPicPr>
          <p:cNvPr id="16" name="図 15"/>
          <p:cNvPicPr>
            <a:picLocks noChangeAspect="1"/>
          </p:cNvPicPr>
          <p:nvPr/>
        </p:nvPicPr>
        <p:blipFill rotWithShape="1">
          <a:blip r:embed="rId5"/>
          <a:srcRect b="11011"/>
          <a:stretch/>
        </p:blipFill>
        <p:spPr>
          <a:xfrm>
            <a:off x="5842209" y="21415782"/>
            <a:ext cx="4339944" cy="720000"/>
          </a:xfrm>
          <a:prstGeom prst="rect">
            <a:avLst/>
          </a:prstGeom>
          <a:ln>
            <a:noFill/>
          </a:ln>
        </p:spPr>
      </p:pic>
      <p:pic>
        <p:nvPicPr>
          <p:cNvPr id="17" name="図 1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818147" y="24445902"/>
            <a:ext cx="4680520" cy="872577"/>
          </a:xfrm>
          <a:prstGeom prst="rect">
            <a:avLst/>
          </a:prstGeom>
        </p:spPr>
      </p:pic>
      <p:pic>
        <p:nvPicPr>
          <p:cNvPr id="19" name="図 18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842209" y="27509373"/>
            <a:ext cx="4656458" cy="868092"/>
          </a:xfrm>
          <a:prstGeom prst="rect">
            <a:avLst/>
          </a:prstGeom>
        </p:spPr>
      </p:pic>
      <p:pic>
        <p:nvPicPr>
          <p:cNvPr id="20" name="図 19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842209" y="30578037"/>
            <a:ext cx="4656458" cy="868092"/>
          </a:xfrm>
          <a:prstGeom prst="rect">
            <a:avLst/>
          </a:prstGeom>
        </p:spPr>
      </p:pic>
      <p:pic>
        <p:nvPicPr>
          <p:cNvPr id="21" name="図 20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5276016" y="34066716"/>
            <a:ext cx="8149525" cy="2243201"/>
          </a:xfrm>
          <a:prstGeom prst="rect">
            <a:avLst/>
          </a:prstGeom>
        </p:spPr>
      </p:pic>
      <p:pic>
        <p:nvPicPr>
          <p:cNvPr id="22" name="図 21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13575689" y="33213574"/>
            <a:ext cx="4286971" cy="945956"/>
          </a:xfrm>
          <a:prstGeom prst="rect">
            <a:avLst/>
          </a:prstGeom>
        </p:spPr>
      </p:pic>
      <p:pic>
        <p:nvPicPr>
          <p:cNvPr id="25" name="図 24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2084000" y="20958174"/>
            <a:ext cx="3974937" cy="1560711"/>
          </a:xfrm>
          <a:prstGeom prst="rect">
            <a:avLst/>
          </a:prstGeom>
        </p:spPr>
      </p:pic>
      <p:pic>
        <p:nvPicPr>
          <p:cNvPr id="26" name="図 25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2098139" y="22723287"/>
            <a:ext cx="3968840" cy="1560711"/>
          </a:xfrm>
          <a:prstGeom prst="rect">
            <a:avLst/>
          </a:prstGeom>
        </p:spPr>
      </p:pic>
      <p:pic>
        <p:nvPicPr>
          <p:cNvPr id="29" name="図 28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11899627" y="25043177"/>
            <a:ext cx="720080" cy="275302"/>
          </a:xfrm>
          <a:prstGeom prst="rect">
            <a:avLst/>
          </a:prstGeom>
        </p:spPr>
      </p:pic>
      <p:pic>
        <p:nvPicPr>
          <p:cNvPr id="30" name="図 29"/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13245275" y="25037276"/>
            <a:ext cx="720000" cy="275272"/>
          </a:xfrm>
          <a:prstGeom prst="rect">
            <a:avLst/>
          </a:prstGeom>
        </p:spPr>
      </p:pic>
      <p:pic>
        <p:nvPicPr>
          <p:cNvPr id="31" name="図 30"/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14605902" y="25037276"/>
            <a:ext cx="720000" cy="275271"/>
          </a:xfrm>
          <a:prstGeom prst="rect">
            <a:avLst/>
          </a:prstGeom>
        </p:spPr>
      </p:pic>
      <p:pic>
        <p:nvPicPr>
          <p:cNvPr id="32" name="図 31"/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15966529" y="25037003"/>
            <a:ext cx="720000" cy="275272"/>
          </a:xfrm>
          <a:prstGeom prst="rect">
            <a:avLst/>
          </a:prstGeom>
        </p:spPr>
      </p:pic>
      <p:pic>
        <p:nvPicPr>
          <p:cNvPr id="33" name="図 32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11899627" y="28332932"/>
            <a:ext cx="720080" cy="275302"/>
          </a:xfrm>
          <a:prstGeom prst="rect">
            <a:avLst/>
          </a:prstGeom>
        </p:spPr>
      </p:pic>
      <p:pic>
        <p:nvPicPr>
          <p:cNvPr id="34" name="図 33"/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13245275" y="28327031"/>
            <a:ext cx="720000" cy="275272"/>
          </a:xfrm>
          <a:prstGeom prst="rect">
            <a:avLst/>
          </a:prstGeom>
        </p:spPr>
      </p:pic>
      <p:pic>
        <p:nvPicPr>
          <p:cNvPr id="35" name="図 34"/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14605902" y="28327031"/>
            <a:ext cx="720000" cy="275271"/>
          </a:xfrm>
          <a:prstGeom prst="rect">
            <a:avLst/>
          </a:prstGeom>
        </p:spPr>
      </p:pic>
      <p:pic>
        <p:nvPicPr>
          <p:cNvPr id="36" name="図 35"/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15966529" y="28326758"/>
            <a:ext cx="720000" cy="275272"/>
          </a:xfrm>
          <a:prstGeom prst="rect">
            <a:avLst/>
          </a:prstGeom>
        </p:spPr>
      </p:pic>
      <p:pic>
        <p:nvPicPr>
          <p:cNvPr id="40" name="図 39"/>
          <p:cNvPicPr>
            <a:picLocks noChangeAspect="1"/>
          </p:cNvPicPr>
          <p:nvPr/>
        </p:nvPicPr>
        <p:blipFill rotWithShape="1">
          <a:blip r:embed="rId17"/>
          <a:srcRect t="-2" b="13570"/>
          <a:stretch/>
        </p:blipFill>
        <p:spPr>
          <a:xfrm>
            <a:off x="21497729" y="19070632"/>
            <a:ext cx="7813777" cy="13284000"/>
          </a:xfrm>
          <a:prstGeom prst="rect">
            <a:avLst/>
          </a:prstGeom>
        </p:spPr>
      </p:pic>
      <p:sp>
        <p:nvSpPr>
          <p:cNvPr id="45" name="正方形/長方形 44"/>
          <p:cNvSpPr/>
          <p:nvPr/>
        </p:nvSpPr>
        <p:spPr>
          <a:xfrm>
            <a:off x="20280539" y="16547637"/>
            <a:ext cx="9999436" cy="256802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7" name="図 6"/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>
            <a:off x="24612431" y="17561778"/>
            <a:ext cx="4943766" cy="1673054"/>
          </a:xfrm>
          <a:prstGeom prst="rect">
            <a:avLst/>
          </a:prstGeom>
        </p:spPr>
      </p:pic>
      <p:pic>
        <p:nvPicPr>
          <p:cNvPr id="11" name="図 10"/>
          <p:cNvPicPr>
            <a:picLocks noChangeAspect="1"/>
          </p:cNvPicPr>
          <p:nvPr/>
        </p:nvPicPr>
        <p:blipFill>
          <a:blip r:embed="rId19"/>
          <a:stretch>
            <a:fillRect/>
          </a:stretch>
        </p:blipFill>
        <p:spPr>
          <a:xfrm>
            <a:off x="21206611" y="17394604"/>
            <a:ext cx="3905081" cy="2065442"/>
          </a:xfrm>
          <a:prstGeom prst="rect">
            <a:avLst/>
          </a:prstGeom>
        </p:spPr>
      </p:pic>
      <p:cxnSp>
        <p:nvCxnSpPr>
          <p:cNvPr id="47" name="直線コネクタ 46"/>
          <p:cNvCxnSpPr/>
          <p:nvPr/>
        </p:nvCxnSpPr>
        <p:spPr>
          <a:xfrm>
            <a:off x="24861067" y="17561778"/>
            <a:ext cx="0" cy="1548986"/>
          </a:xfrm>
          <a:prstGeom prst="line">
            <a:avLst/>
          </a:prstGeom>
          <a:ln w="5715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714695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275</TotalTime>
  <Words>238</Words>
  <Application>Microsoft Office PowerPoint</Application>
  <PresentationFormat>ユーザー設定</PresentationFormat>
  <Paragraphs>50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10" baseType="lpstr">
      <vt:lpstr>ＭＳ Ｐゴシック</vt:lpstr>
      <vt:lpstr>ＭＳ 明朝</vt:lpstr>
      <vt:lpstr>平成明朝</vt:lpstr>
      <vt:lpstr>Arial</vt:lpstr>
      <vt:lpstr>Calibri</vt:lpstr>
      <vt:lpstr>Times</vt:lpstr>
      <vt:lpstr>Times New Roman</vt:lpstr>
      <vt:lpstr>Office ​​テーマ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Hiroyuki Okada</dc:creator>
  <cp:lastModifiedBy>Hiroyuki Okada</cp:lastModifiedBy>
  <cp:revision>20</cp:revision>
  <cp:lastPrinted>2019-05-14T08:52:50Z</cp:lastPrinted>
  <dcterms:created xsi:type="dcterms:W3CDTF">2017-04-12T03:50:14Z</dcterms:created>
  <dcterms:modified xsi:type="dcterms:W3CDTF">2019-05-16T04:32:29Z</dcterms:modified>
</cp:coreProperties>
</file>