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184" d="100"/>
          <a:sy n="184" d="100"/>
        </p:scale>
        <p:origin x="-25512" y="-3983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make your presentation on this slide.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delete this text</a:t>
            </a:r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1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557" y="35516416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69406"/>
              </p:ext>
            </p:extLst>
          </p:nvPr>
        </p:nvGraphicFramePr>
        <p:xfrm>
          <a:off x="20572744" y="36741966"/>
          <a:ext cx="8858249" cy="5176886"/>
        </p:xfrm>
        <a:graphic>
          <a:graphicData uri="http://schemas.openxmlformats.org/drawingml/2006/table">
            <a:tbl>
              <a:tblPr/>
              <a:tblGrid>
                <a:gridCol w="212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Amount </a:t>
                      </a: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 year</a:t>
                      </a:r>
                      <a:endParaRPr kumimoji="1" lang="ja-JP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Applicability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applicable,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 name, </a:t>
                      </a:r>
                      <a:r>
                        <a:rPr kumimoji="1" lang="en-US" altLang="ja-JP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 as an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officer or advisor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12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kumimoji="1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Ownership of stock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Profit of 1,000,000 yen or more /ownership of 5% or more of total shares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Royalties or licensing fees </a:t>
                      </a: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7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Honoraria, </a:t>
                      </a:r>
                      <a:r>
                        <a:rPr kumimoji="1" lang="en-US" altLang="ja-JP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Manuscript </a:t>
                      </a:r>
                      <a:r>
                        <a:rPr kumimoji="1" lang="en-US" altLang="ja-JP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fees,etc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6)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funding 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(7) Donations</a:t>
                      </a:r>
                      <a:endParaRPr kumimoji="1" lang="ja-JP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1,000,000 yen or more</a:t>
                      </a:r>
                      <a:endParaRPr kumimoji="1" lang="ja-JP" altLang="ja-JP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(8) 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remuneration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50,000 yen or more</a:t>
                      </a:r>
                      <a:endParaRPr kumimoji="1" 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／　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ja-JP" altLang="ja-JP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20644182" y="36308578"/>
            <a:ext cx="61484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Presenting Author Conflict OF Interest Self</a:t>
            </a:r>
            <a:r>
              <a:rPr lang="ja-JP" altLang="en-US" sz="1800" dirty="0"/>
              <a:t>－</a:t>
            </a:r>
            <a:r>
              <a:rPr lang="en-US" altLang="ja-JP" sz="1800" dirty="0"/>
              <a:t>Declaration Form</a:t>
            </a:r>
            <a:r>
              <a:rPr lang="ja-JP" altLang="en-US" sz="1800"/>
              <a:t>　</a:t>
            </a:r>
            <a:endParaRPr lang="ja-JP" altLang="en-US" sz="1800" b="1" u="sng" dirty="0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0267944" y="35364016"/>
            <a:ext cx="9399256" cy="6749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451934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2756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The size of poster slide is A0 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Please use the OS standard font such as below.</a:t>
            </a:r>
            <a:endParaRPr lang="en-US" altLang="ja-JP" sz="4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- Times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New Roman, Arial, Arial Black, Arial Narrow, Century, Century Gothic, Courier, Courier New, Georgia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132235"/>
            <a:ext cx="28582012" cy="3495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 smtClean="0">
                <a:solidFill>
                  <a:schemeClr val="tx1"/>
                </a:solidFill>
                <a:latin typeface="+mn-ea"/>
              </a:rPr>
              <a:t>Conflicts of Interest</a:t>
            </a:r>
          </a:p>
          <a:p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You are required to make a Conflict of Interest declaration.</a:t>
            </a:r>
          </a:p>
          <a:p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Please fill out the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COI form at the bottom right of Slide 1 of this PowerPoint file.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Only the first slide will be uploaded on the digital poster system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Title, author, co-author, affiliation will be automatically displayed on the digital poster viewer.  Therefore, please do not contain them on your poster slide.  ( The data entered for the abstract submission will be automatically displayed.)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17209232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dirty="0" smtClean="0"/>
              <a:t>Layout Sample</a:t>
            </a:r>
            <a:endParaRPr kumimoji="1" lang="ja-JP" altLang="en-US" sz="66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204" y="19431452"/>
            <a:ext cx="12519295" cy="173177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4971" y="21445927"/>
            <a:ext cx="4339923" cy="809081"/>
          </a:xfrm>
          <a:prstGeom prst="rect">
            <a:avLst/>
          </a:prstGeom>
          <a:ln>
            <a:noFill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5"/>
          <a:srcRect b="11011"/>
          <a:stretch/>
        </p:blipFill>
        <p:spPr>
          <a:xfrm>
            <a:off x="5842209" y="21415782"/>
            <a:ext cx="4339944" cy="720000"/>
          </a:xfrm>
          <a:prstGeom prst="rect">
            <a:avLst/>
          </a:prstGeom>
          <a:ln>
            <a:noFill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8147" y="24445902"/>
            <a:ext cx="4680520" cy="87257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2209" y="27509373"/>
            <a:ext cx="4656458" cy="86809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2209" y="30578037"/>
            <a:ext cx="4656458" cy="86809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6016" y="34066716"/>
            <a:ext cx="8149525" cy="224320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75689" y="33213574"/>
            <a:ext cx="4286971" cy="94595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84000" y="20958174"/>
            <a:ext cx="3974937" cy="15607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98139" y="22723287"/>
            <a:ext cx="3968840" cy="15607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99627" y="25043177"/>
            <a:ext cx="720080" cy="27530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45275" y="25037276"/>
            <a:ext cx="720000" cy="27527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05902" y="25037276"/>
            <a:ext cx="720000" cy="27527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966529" y="25037003"/>
            <a:ext cx="720000" cy="2752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99627" y="28332932"/>
            <a:ext cx="720080" cy="27530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45275" y="28327031"/>
            <a:ext cx="720000" cy="27527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05902" y="28327031"/>
            <a:ext cx="720000" cy="27527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966529" y="28326758"/>
            <a:ext cx="720000" cy="27527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17"/>
          <a:srcRect t="-2" b="13570"/>
          <a:stretch/>
        </p:blipFill>
        <p:spPr>
          <a:xfrm>
            <a:off x="21497729" y="19070632"/>
            <a:ext cx="7813777" cy="13284000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20280539" y="16547637"/>
            <a:ext cx="9999436" cy="2568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612431" y="17561778"/>
            <a:ext cx="4943766" cy="167305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206611" y="17394604"/>
            <a:ext cx="3905081" cy="206544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4861067" y="17561778"/>
            <a:ext cx="0" cy="154898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238</Words>
  <Application>Microsoft Office PowerPoint</Application>
  <PresentationFormat>ユーザー設定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明朝</vt:lpstr>
      <vt:lpstr>平成明朝</vt:lpstr>
      <vt:lpstr>Arial</vt:lpstr>
      <vt:lpstr>Calibri</vt:lpstr>
      <vt:lpstr>Times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Hiroyuki Okada</cp:lastModifiedBy>
  <cp:revision>20</cp:revision>
  <cp:lastPrinted>2019-05-14T08:52:50Z</cp:lastPrinted>
  <dcterms:created xsi:type="dcterms:W3CDTF">2017-04-12T03:50:14Z</dcterms:created>
  <dcterms:modified xsi:type="dcterms:W3CDTF">2019-05-16T04:32:29Z</dcterms:modified>
</cp:coreProperties>
</file>