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30279975" cy="42808525"/>
  <p:notesSz cx="6807200" cy="9939338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53" autoAdjust="0"/>
  </p:normalViewPr>
  <p:slideViewPr>
    <p:cSldViewPr showGuides="1">
      <p:cViewPr>
        <p:scale>
          <a:sx n="91" d="100"/>
          <a:sy n="91" d="100"/>
        </p:scale>
        <p:origin x="-7764" y="-17184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33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9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09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9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83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85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8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3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14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57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56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9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C8859CF-F33E-44C4-BE95-1CFEB84CD014}"/>
              </a:ext>
            </a:extLst>
          </p:cNvPr>
          <p:cNvSpPr/>
          <p:nvPr/>
        </p:nvSpPr>
        <p:spPr>
          <a:xfrm>
            <a:off x="848981" y="18703522"/>
            <a:ext cx="28582012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デジタルスライドは</a:t>
            </a:r>
            <a:endParaRPr lang="en-US" altLang="ja-JP" sz="115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このページに作成してください。</a:t>
            </a:r>
            <a:endParaRPr lang="en-US" altLang="ja-JP" sz="115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（作成時は、このテキストを削除してください</a:t>
            </a:r>
            <a:r>
              <a:rPr lang="ja-JP" altLang="en-US" sz="11500" b="1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）</a:t>
            </a:r>
            <a:endParaRPr lang="en-US" altLang="ja-JP" sz="11500" b="1" dirty="0" smtClean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>
            <a:spLocks noChangeArrowheads="1"/>
          </p:cNvSpPr>
          <p:nvPr/>
        </p:nvSpPr>
        <p:spPr bwMode="auto">
          <a:xfrm>
            <a:off x="19314566" y="33913254"/>
            <a:ext cx="10255797" cy="8052309"/>
          </a:xfrm>
          <a:prstGeom prst="rect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>
              <a:solidFill>
                <a:srgbClr val="00000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9307278" y="32870016"/>
            <a:ext cx="10248490" cy="1025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 smtClean="0"/>
              <a:t>利益相反（</a:t>
            </a:r>
            <a:r>
              <a:rPr kumimoji="1" lang="en-US" altLang="ja-JP" sz="6000" dirty="0" smtClean="0"/>
              <a:t>COI</a:t>
            </a:r>
            <a:r>
              <a:rPr kumimoji="1" lang="ja-JP" altLang="en-US" sz="6000" dirty="0" smtClean="0"/>
              <a:t>）開示</a:t>
            </a:r>
            <a:endParaRPr kumimoji="1" lang="ja-JP" altLang="en-US" sz="6000" dirty="0"/>
          </a:p>
        </p:txBody>
      </p:sp>
      <p:sp>
        <p:nvSpPr>
          <p:cNvPr id="12" name="テキスト ボックス 5"/>
          <p:cNvSpPr txBox="1">
            <a:spLocks noChangeArrowheads="1"/>
          </p:cNvSpPr>
          <p:nvPr/>
        </p:nvSpPr>
        <p:spPr bwMode="auto">
          <a:xfrm>
            <a:off x="19314566" y="34007871"/>
            <a:ext cx="102412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POSTER DISCUSSION</a:t>
            </a:r>
            <a:r>
              <a:rPr lang="ja-JP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POSTER</a:t>
            </a:r>
            <a:endParaRPr lang="ja-JP" alt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6"/>
          <p:cNvSpPr txBox="1">
            <a:spLocks noChangeArrowheads="1"/>
          </p:cNvSpPr>
          <p:nvPr/>
        </p:nvSpPr>
        <p:spPr bwMode="auto">
          <a:xfrm>
            <a:off x="19314566" y="34592646"/>
            <a:ext cx="759743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1" dirty="0"/>
              <a:t>筆頭演者の利益相反状態の開示</a:t>
            </a:r>
          </a:p>
        </p:txBody>
      </p:sp>
      <p:graphicFrame>
        <p:nvGraphicFramePr>
          <p:cNvPr id="14" name="表 13">
            <a:extLst/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72364156"/>
              </p:ext>
            </p:extLst>
          </p:nvPr>
        </p:nvGraphicFramePr>
        <p:xfrm>
          <a:off x="20253223" y="35272038"/>
          <a:ext cx="8356600" cy="6096286"/>
        </p:xfrm>
        <a:graphic>
          <a:graphicData uri="http://schemas.openxmlformats.org/drawingml/2006/table">
            <a:tbl>
              <a:tblPr/>
              <a:tblGrid>
                <a:gridCol w="2916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5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94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9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0" dirty="0"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0">
                          <a:latin typeface="+mn-ea"/>
                          <a:ea typeface="+mn-ea"/>
                          <a:cs typeface="Times New Roman"/>
                        </a:rPr>
                        <a:t>該当の状況</a:t>
                      </a: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0">
                          <a:latin typeface="+mn-ea"/>
                          <a:ea typeface="+mn-ea"/>
                          <a:cs typeface="Times New Roman"/>
                        </a:rPr>
                        <a:t>企業名等</a:t>
                      </a: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8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>
                          <a:latin typeface="+mn-ea"/>
                          <a:ea typeface="+mn-ea"/>
                          <a:cs typeface="Times New Roman"/>
                        </a:rPr>
                        <a:t>(1) </a:t>
                      </a:r>
                      <a:r>
                        <a:rPr lang="ja-JP" sz="2400" kern="0">
                          <a:latin typeface="+mn-ea"/>
                          <a:ea typeface="+mn-ea"/>
                          <a:cs typeface="Times New Roman"/>
                        </a:rPr>
                        <a:t>役員・顧職</a:t>
                      </a: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kern="0" dirty="0" smtClean="0">
                          <a:latin typeface="+mn-ea"/>
                          <a:ea typeface="+mn-ea"/>
                          <a:cs typeface="Times New Roman"/>
                        </a:rPr>
                        <a:t>有／無</a:t>
                      </a:r>
                      <a:endParaRPr lang="ja-JP" altLang="ja-JP" sz="24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8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latin typeface="+mn-ea"/>
                          <a:ea typeface="+mn-ea"/>
                          <a:cs typeface="Times New Roman"/>
                        </a:rPr>
                        <a:t>(2) </a:t>
                      </a:r>
                      <a:r>
                        <a:rPr lang="ja-JP" sz="2400" kern="0" dirty="0">
                          <a:latin typeface="+mn-ea"/>
                          <a:ea typeface="+mn-ea"/>
                          <a:cs typeface="Times New Roman"/>
                        </a:rPr>
                        <a:t>株</a:t>
                      </a: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400" kern="0" dirty="0" smtClean="0">
                          <a:latin typeface="+mn-ea"/>
                          <a:ea typeface="+mn-ea"/>
                          <a:cs typeface="Times New Roman"/>
                        </a:rPr>
                        <a:t>有／無</a:t>
                      </a:r>
                      <a:endParaRPr lang="ja-JP" alt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8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>
                          <a:latin typeface="+mn-ea"/>
                          <a:ea typeface="+mn-ea"/>
                          <a:cs typeface="Times New Roman"/>
                        </a:rPr>
                        <a:t>(3) </a:t>
                      </a:r>
                      <a:r>
                        <a:rPr lang="ja-JP" sz="2400" kern="0">
                          <a:latin typeface="+mn-ea"/>
                          <a:ea typeface="+mn-ea"/>
                          <a:cs typeface="Times New Roman"/>
                        </a:rPr>
                        <a:t>特許使用料　</a:t>
                      </a:r>
                      <a:endParaRPr lang="ja-JP" sz="24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400" kern="0" dirty="0" smtClean="0">
                          <a:latin typeface="+mn-ea"/>
                          <a:ea typeface="+mn-ea"/>
                          <a:cs typeface="Times New Roman"/>
                        </a:rPr>
                        <a:t>有／無</a:t>
                      </a:r>
                      <a:endParaRPr lang="ja-JP" alt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0"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8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>
                          <a:latin typeface="+mn-ea"/>
                          <a:ea typeface="+mn-ea"/>
                          <a:cs typeface="Times New Roman"/>
                        </a:rPr>
                        <a:t>(4) </a:t>
                      </a:r>
                      <a:r>
                        <a:rPr lang="ja-JP" sz="2400" kern="0">
                          <a:latin typeface="+mn-ea"/>
                          <a:ea typeface="+mn-ea"/>
                          <a:cs typeface="Times New Roman"/>
                        </a:rPr>
                        <a:t>講演料など</a:t>
                      </a: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kern="0" dirty="0" smtClean="0">
                          <a:latin typeface="+mn-ea"/>
                          <a:ea typeface="+mn-ea"/>
                          <a:cs typeface="Times New Roman"/>
                        </a:rPr>
                        <a:t>有／無</a:t>
                      </a:r>
                      <a:r>
                        <a:rPr lang="ja-JP" sz="2400" kern="0" dirty="0"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0" dirty="0"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8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>
                          <a:latin typeface="+mn-ea"/>
                          <a:ea typeface="+mn-ea"/>
                          <a:cs typeface="Times New Roman"/>
                        </a:rPr>
                        <a:t>(5) </a:t>
                      </a:r>
                      <a:r>
                        <a:rPr lang="ja-JP" sz="2400" kern="0">
                          <a:latin typeface="+mn-ea"/>
                          <a:ea typeface="+mn-ea"/>
                          <a:cs typeface="Times New Roman"/>
                        </a:rPr>
                        <a:t>原稿料など</a:t>
                      </a:r>
                      <a:endParaRPr lang="ja-JP" sz="24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400" kern="0" dirty="0" smtClean="0">
                          <a:latin typeface="+mn-ea"/>
                          <a:ea typeface="+mn-ea"/>
                          <a:cs typeface="Times New Roman"/>
                        </a:rPr>
                        <a:t>有／無</a:t>
                      </a:r>
                      <a:endParaRPr lang="ja-JP" alt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98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>
                          <a:latin typeface="+mn-ea"/>
                          <a:ea typeface="+mn-ea"/>
                          <a:cs typeface="Times New Roman"/>
                        </a:rPr>
                        <a:t>(6) </a:t>
                      </a:r>
                      <a:r>
                        <a:rPr lang="ja-JP" sz="2400" kern="0">
                          <a:latin typeface="+mn-ea"/>
                          <a:ea typeface="+mn-ea"/>
                          <a:cs typeface="Times New Roman"/>
                        </a:rPr>
                        <a:t>研究費</a:t>
                      </a: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kern="0" dirty="0" smtClean="0">
                          <a:latin typeface="+mn-ea"/>
                          <a:ea typeface="+mn-ea"/>
                          <a:cs typeface="Times New Roman"/>
                        </a:rPr>
                        <a:t>有／無</a:t>
                      </a:r>
                      <a:r>
                        <a:rPr lang="ja-JP" sz="2400" kern="0" dirty="0"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5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>
                          <a:latin typeface="+mn-ea"/>
                          <a:ea typeface="+mn-ea"/>
                          <a:cs typeface="Times New Roman"/>
                        </a:rPr>
                        <a:t>(7) </a:t>
                      </a:r>
                      <a:r>
                        <a:rPr lang="ja-JP" altLang="en-US" sz="2400" kern="0">
                          <a:latin typeface="+mn-ea"/>
                          <a:ea typeface="+mn-ea"/>
                          <a:cs typeface="Times New Roman"/>
                        </a:rPr>
                        <a:t>寄附金</a:t>
                      </a: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kern="0" dirty="0" smtClean="0">
                          <a:latin typeface="+mn-ea"/>
                          <a:ea typeface="+mn-ea"/>
                          <a:cs typeface="Times New Roman"/>
                        </a:rPr>
                        <a:t>有／無</a:t>
                      </a:r>
                      <a:r>
                        <a:rPr lang="ja-JP" sz="2400" kern="0" dirty="0"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36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kern="0">
                          <a:latin typeface="+mn-ea"/>
                          <a:ea typeface="+mn-ea"/>
                          <a:cs typeface="Times New Roman"/>
                        </a:rPr>
                        <a:t>(8) </a:t>
                      </a:r>
                      <a:r>
                        <a:rPr lang="ja-JP" altLang="en-US" sz="2400" kern="0">
                          <a:latin typeface="+mn-ea"/>
                          <a:ea typeface="+mn-ea"/>
                          <a:cs typeface="Times New Roman"/>
                        </a:rPr>
                        <a:t>訴訟等の顧問料など</a:t>
                      </a: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400" kern="0" dirty="0" smtClean="0">
                          <a:latin typeface="+mn-ea"/>
                          <a:ea typeface="+mn-ea"/>
                          <a:cs typeface="Times New Roman"/>
                        </a:rPr>
                        <a:t>有／無</a:t>
                      </a:r>
                      <a:endParaRPr lang="ja-JP" alt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87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kern="0">
                          <a:latin typeface="+mn-ea"/>
                          <a:ea typeface="+mn-ea"/>
                          <a:cs typeface="Times New Roman"/>
                        </a:rPr>
                        <a:t>(9) </a:t>
                      </a:r>
                      <a:r>
                        <a:rPr lang="ja-JP" altLang="en-US" sz="2400" kern="0">
                          <a:latin typeface="+mn-ea"/>
                          <a:ea typeface="+mn-ea"/>
                          <a:cs typeface="Times New Roman"/>
                        </a:rPr>
                        <a:t>研究員の受け入れ</a:t>
                      </a: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400" kern="0" dirty="0" smtClean="0">
                          <a:latin typeface="+mn-ea"/>
                          <a:ea typeface="+mn-ea"/>
                          <a:cs typeface="Times New Roman"/>
                        </a:rPr>
                        <a:t>有／無</a:t>
                      </a:r>
                      <a:endParaRPr lang="ja-JP" alt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53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kern="0">
                          <a:latin typeface="+mn-ea"/>
                          <a:ea typeface="+mn-ea"/>
                          <a:cs typeface="Times New Roman"/>
                        </a:rPr>
                        <a:t>(10)</a:t>
                      </a:r>
                      <a:r>
                        <a:rPr lang="ja-JP" altLang="en-US" sz="2400" kern="0">
                          <a:latin typeface="+mn-ea"/>
                          <a:ea typeface="+mn-ea"/>
                          <a:cs typeface="Times New Roman"/>
                        </a:rPr>
                        <a:t>寄付講座</a:t>
                      </a: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400" kern="0" dirty="0" smtClean="0">
                          <a:latin typeface="+mn-ea"/>
                          <a:ea typeface="+mn-ea"/>
                          <a:cs typeface="Times New Roman"/>
                        </a:rPr>
                        <a:t>有／無</a:t>
                      </a:r>
                      <a:endParaRPr lang="ja-JP" altLang="ja-JP" sz="24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latin typeface="+mn-ea"/>
                          <a:ea typeface="+mn-ea"/>
                          <a:cs typeface="Times New Roman"/>
                        </a:rPr>
                        <a:t>職名</a:t>
                      </a:r>
                      <a:r>
                        <a:rPr lang="ja-JP" altLang="en-US" sz="2400" kern="100" dirty="0">
                          <a:latin typeface="+mn-ea"/>
                          <a:ea typeface="+mn-ea"/>
                          <a:cs typeface="Times New Roman"/>
                        </a:rPr>
                        <a:t>：講師</a:t>
                      </a:r>
                      <a:endParaRPr lang="en-US" alt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400" kern="100" dirty="0">
                          <a:latin typeface="+mn-ea"/>
                          <a:ea typeface="+mn-ea"/>
                          <a:cs typeface="Times New Roman"/>
                        </a:rPr>
                        <a:t>　　</a:t>
                      </a:r>
                      <a:r>
                        <a:rPr lang="en-US" altLang="ja-JP" sz="2400" kern="100" dirty="0">
                          <a:latin typeface="+mn-ea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ja-JP" altLang="en-US" sz="2400" kern="100" dirty="0">
                          <a:latin typeface="+mn-ea"/>
                          <a:ea typeface="+mn-ea"/>
                          <a:cs typeface="Times New Roman"/>
                        </a:rPr>
                        <a:t>専任）</a:t>
                      </a: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988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kern="0" dirty="0">
                          <a:latin typeface="+mn-ea"/>
                          <a:ea typeface="+mn-ea"/>
                          <a:cs typeface="Times New Roman"/>
                        </a:rPr>
                        <a:t>(11)</a:t>
                      </a:r>
                      <a:r>
                        <a:rPr lang="ja-JP" altLang="ja-JP" sz="2400" kern="0" dirty="0">
                          <a:latin typeface="+mn-ea"/>
                          <a:ea typeface="+mn-ea"/>
                          <a:cs typeface="Times New Roman"/>
                        </a:rPr>
                        <a:t>その他報酬</a:t>
                      </a: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400" kern="0" dirty="0" smtClean="0">
                          <a:latin typeface="+mn-ea"/>
                          <a:ea typeface="+mn-ea"/>
                          <a:cs typeface="Times New Roman"/>
                        </a:rPr>
                        <a:t>有／無</a:t>
                      </a:r>
                      <a:endParaRPr lang="ja-JP" alt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3" marR="46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37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48981" y="17073121"/>
            <a:ext cx="17578075" cy="205628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483" y="18319826"/>
            <a:ext cx="16824573" cy="18740082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848981" y="6694246"/>
            <a:ext cx="28582012" cy="31887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ポスタースライドのサイズは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A0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版（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841mm×1189mm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）です。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通常パソコンに初期状態でインストールされている、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OS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標準フォントをお使いください。</a:t>
            </a: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日本語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】MS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明朝、メイリオ、</a:t>
            </a:r>
            <a:r>
              <a:rPr lang="en-US" altLang="ja-JP" sz="3600" dirty="0" err="1">
                <a:solidFill>
                  <a:schemeClr val="tx1"/>
                </a:solidFill>
                <a:latin typeface="+mn-ea"/>
              </a:rPr>
              <a:t>Meiryo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 UI</a:t>
            </a:r>
            <a:r>
              <a:rPr lang="ja-JP" altLang="en-US" sz="3600" dirty="0" err="1">
                <a:solidFill>
                  <a:schemeClr val="tx1"/>
                </a:solidFill>
                <a:latin typeface="+mn-ea"/>
              </a:rPr>
              <a:t>、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游ゴシック・游明朝、ヒラギノ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英語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】Times New Roman, Arial, Arial Black, Arial Narrow, Century, Century Gothic, Courier, Courier New, Georgia</a:t>
            </a:r>
            <a:endParaRPr kumimoji="1" lang="ja-JP" altLang="en-US" sz="3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48981" y="10675070"/>
            <a:ext cx="28582012" cy="43204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利益相反に</a:t>
            </a:r>
            <a:r>
              <a:rPr lang="ja-JP" altLang="en-US" sz="3600" b="1" dirty="0" smtClean="0">
                <a:solidFill>
                  <a:schemeClr val="tx1"/>
                </a:solidFill>
                <a:latin typeface="+mn-ea"/>
              </a:rPr>
              <a:t>ついて</a:t>
            </a:r>
            <a:endParaRPr lang="en-US" altLang="ja-JP" sz="3600" b="1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3600" b="1" dirty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3600" dirty="0">
                <a:solidFill>
                  <a:schemeClr val="tx1"/>
                </a:solidFill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</a:rPr>
              <a:t>状態の有無にかかわらず、演題発表時にスライドもしくはポスターで</a:t>
            </a:r>
            <a:r>
              <a:rPr lang="en-US" altLang="ja-JP" sz="3600" dirty="0">
                <a:solidFill>
                  <a:schemeClr val="tx1"/>
                </a:solidFill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</a:rPr>
              <a:t>状態を開示していただきます。</a:t>
            </a:r>
            <a:endParaRPr lang="en-US" altLang="ja-JP" sz="3600" b="1" dirty="0">
              <a:solidFill>
                <a:schemeClr val="tx1"/>
              </a:solidFill>
              <a:latin typeface="+mn-ea"/>
            </a:endParaRPr>
          </a:p>
          <a:p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</a:rPr>
              <a:t>掲載内容に含めて開示してください</a:t>
            </a:r>
            <a:r>
              <a:rPr lang="ja-JP" altLang="en-US" sz="3600" dirty="0" smtClean="0">
                <a:solidFill>
                  <a:schemeClr val="tx1"/>
                </a:solidFill>
              </a:rPr>
              <a:t>。</a:t>
            </a:r>
            <a:endParaRPr lang="en-US" altLang="ja-JP" sz="3600" dirty="0" smtClean="0">
              <a:solidFill>
                <a:schemeClr val="tx1"/>
              </a:solidFill>
            </a:endParaRPr>
          </a:p>
          <a:p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3600" dirty="0" smtClean="0">
                <a:solidFill>
                  <a:schemeClr val="tx1"/>
                </a:solidFill>
                <a:latin typeface="+mn-ea"/>
              </a:rPr>
              <a:t>1</a:t>
            </a:r>
            <a:r>
              <a:rPr lang="ja-JP" altLang="en-US" sz="3600" dirty="0" smtClean="0">
                <a:solidFill>
                  <a:schemeClr val="tx1"/>
                </a:solidFill>
                <a:latin typeface="+mn-ea"/>
              </a:rPr>
              <a:t>ページ目の右下にフォーマットをご用意しておりますので、参考にしてください。</a:t>
            </a:r>
            <a:endParaRPr lang="ja-JP" altLang="en-US" sz="3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200484" y="17359432"/>
            <a:ext cx="12283319" cy="20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6000" b="1" dirty="0">
                <a:solidFill>
                  <a:schemeClr val="tx1"/>
                </a:solidFill>
                <a:latin typeface="+mj-ea"/>
                <a:ea typeface="+mj-ea"/>
              </a:rPr>
              <a:t>小見出し：</a:t>
            </a:r>
            <a:r>
              <a:rPr lang="en-US" altLang="ja-JP" sz="6000" b="1" dirty="0">
                <a:solidFill>
                  <a:schemeClr val="tx1"/>
                </a:solidFill>
                <a:latin typeface="+mj-ea"/>
                <a:ea typeface="+mj-ea"/>
              </a:rPr>
              <a:t>60pt</a:t>
            </a:r>
            <a:r>
              <a:rPr lang="ja-JP" altLang="en-US" sz="6000" b="1" dirty="0">
                <a:solidFill>
                  <a:schemeClr val="tx1"/>
                </a:solidFill>
                <a:latin typeface="+mj-ea"/>
                <a:ea typeface="+mj-ea"/>
              </a:rPr>
              <a:t>以上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191702" y="19283645"/>
            <a:ext cx="12283319" cy="20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000" b="1" dirty="0">
                <a:solidFill>
                  <a:schemeClr val="tx1"/>
                </a:solidFill>
                <a:latin typeface="+mj-ea"/>
                <a:ea typeface="+mj-ea"/>
              </a:rPr>
              <a:t>本文：</a:t>
            </a:r>
            <a:r>
              <a:rPr lang="en-US" altLang="ja-JP" sz="4000" b="1" dirty="0">
                <a:solidFill>
                  <a:schemeClr val="tx1"/>
                </a:solidFill>
                <a:latin typeface="+mj-ea"/>
                <a:ea typeface="+mj-ea"/>
              </a:rPr>
              <a:t>36pt</a:t>
            </a:r>
            <a:r>
              <a:rPr lang="ja-JP" altLang="en-US" sz="4000" b="1" dirty="0">
                <a:solidFill>
                  <a:schemeClr val="tx1"/>
                </a:solidFill>
                <a:latin typeface="+mj-ea"/>
                <a:ea typeface="+mj-ea"/>
              </a:rPr>
              <a:t>～</a:t>
            </a:r>
            <a:r>
              <a:rPr lang="en-US" altLang="ja-JP" sz="4000" b="1" dirty="0">
                <a:solidFill>
                  <a:schemeClr val="tx1"/>
                </a:solidFill>
                <a:latin typeface="+mj-ea"/>
                <a:ea typeface="+mj-ea"/>
              </a:rPr>
              <a:t>40pt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26023AF-A3E4-4B22-B068-96B92A688B06}"/>
              </a:ext>
            </a:extLst>
          </p:cNvPr>
          <p:cNvSpPr/>
          <p:nvPr/>
        </p:nvSpPr>
        <p:spPr>
          <a:xfrm>
            <a:off x="848981" y="849226"/>
            <a:ext cx="285820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72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デジタルポスターは１ページ目のスライドのみが投稿されますので発表用のデジタルポスターは１ページ目に制作をお願いいたします。</a:t>
            </a:r>
            <a:endParaRPr lang="en-US" altLang="ja-JP" sz="72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7200" b="1" dirty="0">
                <a:solidFill>
                  <a:srgbClr val="FF0000"/>
                </a:solidFill>
                <a:latin typeface="+mn-ea"/>
              </a:rPr>
              <a:t>演題名や筆頭演者名・共著者名はシステムで自動表示されますので、ポスターデータには含めないでください。なお、 演題登録時の情報を表示します。</a:t>
            </a:r>
          </a:p>
          <a:p>
            <a:endParaRPr lang="en-US" altLang="ja-JP" sz="72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9A8FC67-9814-411E-AC57-F45BB0E3C5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51884" y="17209232"/>
            <a:ext cx="11450739" cy="17330396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6066979" y="16507718"/>
            <a:ext cx="7200800" cy="11308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/>
              <a:t>レイアウトサンプル</a:t>
            </a:r>
            <a:endParaRPr kumimoji="1" lang="ja-JP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7146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278</Words>
  <Application>Microsoft Office PowerPoint</Application>
  <PresentationFormat>ユーザー設定</PresentationFormat>
  <Paragraphs>51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Hiroyuki Okada</cp:lastModifiedBy>
  <cp:revision>7</cp:revision>
  <cp:lastPrinted>2019-05-14T08:52:13Z</cp:lastPrinted>
  <dcterms:created xsi:type="dcterms:W3CDTF">2017-04-12T03:50:14Z</dcterms:created>
  <dcterms:modified xsi:type="dcterms:W3CDTF">2019-05-16T04:44:25Z</dcterms:modified>
</cp:coreProperties>
</file>