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6" r:id="rId2"/>
  </p:sldMasterIdLst>
  <p:notesMasterIdLst>
    <p:notesMasterId r:id="rId5"/>
  </p:notesMasterIdLst>
  <p:sldIdLst>
    <p:sldId id="258" r:id="rId3"/>
    <p:sldId id="259" r:id="rId4"/>
  </p:sldIdLst>
  <p:sldSz cx="32399288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2E8B"/>
    <a:srgbClr val="00CC00"/>
    <a:srgbClr val="33CC33"/>
    <a:srgbClr val="008000"/>
    <a:srgbClr val="00FF99"/>
    <a:srgbClr val="D93995"/>
    <a:srgbClr val="FADAE8"/>
    <a:srgbClr val="F7C2D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8" autoAdjust="0"/>
    <p:restoredTop sz="95048" autoAdjust="0"/>
  </p:normalViewPr>
  <p:slideViewPr>
    <p:cSldViewPr snapToGrid="0">
      <p:cViewPr>
        <p:scale>
          <a:sx n="33" d="100"/>
          <a:sy n="33" d="100"/>
        </p:scale>
        <p:origin x="24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490CC-20C0-4D4B-B467-DF11AB29CB28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488" y="1143000"/>
            <a:ext cx="6169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0DE03-D9B6-49CA-AF21-E8FE5C27A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16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12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16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, 挿絵 が含まれている画像&#10;&#10;自動的に生成された説明">
            <a:extLst>
              <a:ext uri="{FF2B5EF4-FFF2-40B4-BE49-F238E27FC236}">
                <a16:creationId xmlns:a16="http://schemas.microsoft.com/office/drawing/2014/main" id="{2C8A56A8-EB8D-4257-99FF-953E9A9A13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" y="981"/>
            <a:ext cx="32396952" cy="161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34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69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6452FA2-7EB7-4833-B0DA-3C00565780EB}"/>
              </a:ext>
            </a:extLst>
          </p:cNvPr>
          <p:cNvSpPr txBox="1"/>
          <p:nvPr/>
        </p:nvSpPr>
        <p:spPr>
          <a:xfrm>
            <a:off x="4599811" y="2697009"/>
            <a:ext cx="208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Author(S)</a:t>
            </a:r>
            <a:r>
              <a:rPr kumimoji="1" lang="ja-JP" altLang="en-US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 □□□□□□□□□□□□□□□□□□□□□□□□□□□□□□□□□□□□□□□□□□□□□□□□□□□□□□□□□□□□□□□□□□□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9D3C98-623C-4FFB-B9BF-91FE97A8D287}"/>
              </a:ext>
            </a:extLst>
          </p:cNvPr>
          <p:cNvSpPr txBox="1"/>
          <p:nvPr/>
        </p:nvSpPr>
        <p:spPr>
          <a:xfrm>
            <a:off x="4599811" y="790136"/>
            <a:ext cx="20880000" cy="1800000"/>
          </a:xfrm>
          <a:prstGeom prst="rect">
            <a:avLst/>
          </a:prstGeom>
          <a:noFill/>
        </p:spPr>
        <p:txBody>
          <a:bodyPr wrap="square" lIns="72000" tIns="72000" rIns="72000" bIns="36000" rtlCol="0" anchor="ctr" anchorCtr="0">
            <a:noAutofit/>
          </a:bodyPr>
          <a:lstStyle/>
          <a:p>
            <a:r>
              <a:rPr kumimoji="1" lang="en-US" altLang="ja-JP" sz="5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Presentation title </a:t>
            </a:r>
            <a:r>
              <a:rPr kumimoji="1" lang="ja-JP" altLang="en-US" sz="5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E5AA41-2E95-4568-AAC6-3F1475D893B0}"/>
              </a:ext>
            </a:extLst>
          </p:cNvPr>
          <p:cNvSpPr txBox="1"/>
          <p:nvPr/>
        </p:nvSpPr>
        <p:spPr>
          <a:xfrm>
            <a:off x="4599811" y="3167400"/>
            <a:ext cx="208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Affiliation(s) </a:t>
            </a:r>
            <a:r>
              <a:rPr kumimoji="1" lang="ja-JP" altLang="en-US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EDDD3D-4F63-4A91-BFA0-7F3DB634FCF6}"/>
              </a:ext>
            </a:extLst>
          </p:cNvPr>
          <p:cNvSpPr/>
          <p:nvPr/>
        </p:nvSpPr>
        <p:spPr>
          <a:xfrm>
            <a:off x="1953319" y="13208618"/>
            <a:ext cx="6480000" cy="2631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939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C5E67A-41FD-4484-A0F9-03554F66B5F4}"/>
              </a:ext>
            </a:extLst>
          </p:cNvPr>
          <p:cNvSpPr txBox="1"/>
          <p:nvPr/>
        </p:nvSpPr>
        <p:spPr>
          <a:xfrm>
            <a:off x="1953319" y="12892224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Figure 1</a:t>
            </a:r>
            <a:r>
              <a:rPr kumimoji="1" lang="ja-JP" altLang="en-US" sz="1400" b="1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　□□□□□□□□□□□□□□□□□□□□□□□□□□□□□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22ABFA-819E-47CF-A0CA-D2BF19EB05ED}"/>
              </a:ext>
            </a:extLst>
          </p:cNvPr>
          <p:cNvSpPr txBox="1"/>
          <p:nvPr/>
        </p:nvSpPr>
        <p:spPr>
          <a:xfrm>
            <a:off x="1953319" y="4989437"/>
            <a:ext cx="6480000" cy="4608000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 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742950" lvl="1" indent="-285750">
              <a:buClr>
                <a:srgbClr val="D93995"/>
              </a:buClr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742950" lvl="1" indent="-285750">
              <a:buClr>
                <a:srgbClr val="D82E8B"/>
              </a:buClr>
              <a:buFont typeface="Wingdings" panose="05000000000000000000" pitchFamily="2" charset="2"/>
              <a:buChar char="ü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R="0" lvl="1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lvl="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 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lvl="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lvl="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>
              <a:buClr>
                <a:srgbClr val="D82E8B"/>
              </a:buClr>
              <a:buFont typeface="Wingdings" panose="05000000000000000000" pitchFamily="2" charset="2"/>
              <a:buChar char="l"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2B75952-BA43-4598-B580-047D8D2560F9}"/>
              </a:ext>
            </a:extLst>
          </p:cNvPr>
          <p:cNvGrpSpPr/>
          <p:nvPr/>
        </p:nvGrpSpPr>
        <p:grpSpPr>
          <a:xfrm>
            <a:off x="1953319" y="4255570"/>
            <a:ext cx="6480000" cy="734850"/>
            <a:chOff x="755050" y="4255570"/>
            <a:chExt cx="6480000" cy="734850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1B30140-60AA-46BA-817F-C214367A6F08}"/>
                </a:ext>
              </a:extLst>
            </p:cNvPr>
            <p:cNvSpPr txBox="1"/>
            <p:nvPr/>
          </p:nvSpPr>
          <p:spPr>
            <a:xfrm>
              <a:off x="943754" y="4270420"/>
              <a:ext cx="6291296" cy="720000"/>
            </a:xfrm>
            <a:prstGeom prst="rect">
              <a:avLst/>
            </a:prstGeom>
            <a:noFill/>
          </p:spPr>
          <p:txBody>
            <a:bodyPr wrap="square" lIns="216000" tIns="36000" rIns="72000" bIns="36000" rtlCol="0" anchor="ctr">
              <a:noAutofit/>
            </a:bodyPr>
            <a:lstStyle/>
            <a:p>
              <a:r>
                <a:rPr kumimoji="1" lang="en-US" altLang="ja-JP" sz="3200" b="1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Background</a:t>
              </a:r>
              <a:endParaRPr kumimoji="1" lang="ja-JP" altLang="en-US" sz="3200" b="1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69B5B334-AFDA-4C5B-BAAA-089CA30FE469}"/>
                </a:ext>
              </a:extLst>
            </p:cNvPr>
            <p:cNvSpPr/>
            <p:nvPr/>
          </p:nvSpPr>
          <p:spPr>
            <a:xfrm>
              <a:off x="755050" y="4255570"/>
              <a:ext cx="180000" cy="720000"/>
            </a:xfrm>
            <a:prstGeom prst="rect">
              <a:avLst/>
            </a:prstGeom>
            <a:solidFill>
              <a:srgbClr val="D93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1AD557C-F3A9-4310-8186-7A911A82F447}"/>
              </a:ext>
            </a:extLst>
          </p:cNvPr>
          <p:cNvGrpSpPr/>
          <p:nvPr/>
        </p:nvGrpSpPr>
        <p:grpSpPr>
          <a:xfrm>
            <a:off x="1953319" y="9900513"/>
            <a:ext cx="6480000" cy="734850"/>
            <a:chOff x="755050" y="4255570"/>
            <a:chExt cx="6480000" cy="734850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341AC56-1322-42D1-AF97-D2727D53978B}"/>
                </a:ext>
              </a:extLst>
            </p:cNvPr>
            <p:cNvSpPr txBox="1"/>
            <p:nvPr/>
          </p:nvSpPr>
          <p:spPr>
            <a:xfrm>
              <a:off x="943754" y="4270420"/>
              <a:ext cx="6291296" cy="720000"/>
            </a:xfrm>
            <a:prstGeom prst="rect">
              <a:avLst/>
            </a:prstGeom>
            <a:noFill/>
          </p:spPr>
          <p:txBody>
            <a:bodyPr wrap="square" lIns="216000" tIns="36000" rIns="72000" bIns="36000" rtlCol="0" anchor="ctr">
              <a:noAutofit/>
            </a:bodyPr>
            <a:lstStyle/>
            <a:p>
              <a:pPr algn="just"/>
              <a:r>
                <a:rPr kumimoji="1" lang="en-US" altLang="ja-JP" sz="3200" b="1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Method</a:t>
              </a:r>
              <a:endParaRPr kumimoji="1" lang="ja-JP" altLang="en-US" sz="3200" b="1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9EA6281-0939-4905-BF8A-1DB7EF073663}"/>
                </a:ext>
              </a:extLst>
            </p:cNvPr>
            <p:cNvSpPr/>
            <p:nvPr/>
          </p:nvSpPr>
          <p:spPr>
            <a:xfrm>
              <a:off x="755050" y="4255570"/>
              <a:ext cx="180000" cy="720000"/>
            </a:xfrm>
            <a:prstGeom prst="rect">
              <a:avLst/>
            </a:prstGeom>
            <a:solidFill>
              <a:srgbClr val="D93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2562FA3-0191-42D5-9DA1-E655D896F7C5}"/>
              </a:ext>
            </a:extLst>
          </p:cNvPr>
          <p:cNvSpPr txBox="1"/>
          <p:nvPr/>
        </p:nvSpPr>
        <p:spPr>
          <a:xfrm>
            <a:off x="1953319" y="10635363"/>
            <a:ext cx="6480000" cy="2160000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pPr>
              <a:buClr>
                <a:srgbClr val="D93995"/>
              </a:buClr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>
              <a:buClr>
                <a:srgbClr val="D93995"/>
              </a:buClr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28575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4CE188-AAE8-4DF0-A736-68190B94532D}"/>
              </a:ext>
            </a:extLst>
          </p:cNvPr>
          <p:cNvSpPr txBox="1"/>
          <p:nvPr/>
        </p:nvSpPr>
        <p:spPr>
          <a:xfrm>
            <a:off x="9353546" y="4975570"/>
            <a:ext cx="6480000" cy="2590080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pPr algn="just"/>
            <a:r>
              <a:rPr kumimoji="1" lang="en-US" altLang="ja-JP" sz="2400" dirty="0">
                <a:solidFill>
                  <a:srgbClr val="D93995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Demographic</a:t>
            </a:r>
          </a:p>
          <a:p>
            <a:pPr algn="just"/>
            <a:endParaRPr kumimoji="1" lang="en-US" altLang="ja-JP" sz="10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algn="just">
              <a:buClr>
                <a:srgbClr val="D93995"/>
              </a:buClr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 algn="just">
              <a:buClr>
                <a:srgbClr val="D93995"/>
              </a:buClr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 algn="just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285750" indent="-285750" algn="just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E0D9F57-E688-429A-8957-9FE6E2511DB4}"/>
              </a:ext>
            </a:extLst>
          </p:cNvPr>
          <p:cNvGrpSpPr/>
          <p:nvPr/>
        </p:nvGrpSpPr>
        <p:grpSpPr>
          <a:xfrm>
            <a:off x="9353546" y="4255570"/>
            <a:ext cx="6480000" cy="734850"/>
            <a:chOff x="755050" y="4255570"/>
            <a:chExt cx="6480000" cy="734850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63BA73FD-F68D-4F96-BFC4-35AA38FB58E4}"/>
                </a:ext>
              </a:extLst>
            </p:cNvPr>
            <p:cNvSpPr txBox="1"/>
            <p:nvPr/>
          </p:nvSpPr>
          <p:spPr>
            <a:xfrm>
              <a:off x="943754" y="4270420"/>
              <a:ext cx="6291296" cy="720000"/>
            </a:xfrm>
            <a:prstGeom prst="rect">
              <a:avLst/>
            </a:prstGeom>
            <a:noFill/>
          </p:spPr>
          <p:txBody>
            <a:bodyPr wrap="square" lIns="216000" tIns="36000" rIns="72000" bIns="36000" rtlCol="0" anchor="ctr">
              <a:noAutofit/>
            </a:bodyPr>
            <a:lstStyle/>
            <a:p>
              <a:r>
                <a:rPr kumimoji="1" lang="en-US" altLang="ja-JP" sz="3200" b="1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Results</a:t>
              </a:r>
              <a:endParaRPr kumimoji="1" lang="ja-JP" altLang="en-US" sz="3200" b="1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2C661FA-8B01-4786-976D-7A9E50F3C7CE}"/>
                </a:ext>
              </a:extLst>
            </p:cNvPr>
            <p:cNvSpPr/>
            <p:nvPr/>
          </p:nvSpPr>
          <p:spPr>
            <a:xfrm>
              <a:off x="755050" y="4255570"/>
              <a:ext cx="180000" cy="720000"/>
            </a:xfrm>
            <a:prstGeom prst="rect">
              <a:avLst/>
            </a:prstGeom>
            <a:solidFill>
              <a:srgbClr val="D93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079ADA2-E70D-4D9A-B236-10EFBB0D1932}"/>
              </a:ext>
            </a:extLst>
          </p:cNvPr>
          <p:cNvSpPr/>
          <p:nvPr/>
        </p:nvSpPr>
        <p:spPr>
          <a:xfrm>
            <a:off x="9353546" y="7547757"/>
            <a:ext cx="6480000" cy="2631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939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F4CE34-F2E8-4575-BAB1-3ACB64C011ED}"/>
              </a:ext>
            </a:extLst>
          </p:cNvPr>
          <p:cNvSpPr txBox="1"/>
          <p:nvPr/>
        </p:nvSpPr>
        <p:spPr>
          <a:xfrm>
            <a:off x="9353546" y="10192552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Table</a:t>
            </a:r>
            <a:r>
              <a:rPr kumimoji="1" lang="ja-JP" altLang="en-US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 </a:t>
            </a:r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1</a:t>
            </a:r>
            <a:r>
              <a:rPr kumimoji="1" lang="ja-JP" altLang="en-US" sz="1400" b="1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　□□□□□□□□□□□□□□□□□□□□□□□□□□□□□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AE9A168-7F41-4BA3-9C14-2A81DE66261B}"/>
              </a:ext>
            </a:extLst>
          </p:cNvPr>
          <p:cNvSpPr txBox="1"/>
          <p:nvPr/>
        </p:nvSpPr>
        <p:spPr>
          <a:xfrm>
            <a:off x="9353546" y="10620513"/>
            <a:ext cx="6480000" cy="2590080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pPr algn="just"/>
            <a:r>
              <a:rPr kumimoji="1" lang="en-US" altLang="ja-JP" sz="2400" dirty="0">
                <a:solidFill>
                  <a:srgbClr val="D93995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Efficacy</a:t>
            </a:r>
          </a:p>
          <a:p>
            <a:pPr algn="just">
              <a:buClr>
                <a:srgbClr val="D93995"/>
              </a:buClr>
            </a:pPr>
            <a:endParaRPr kumimoji="1" lang="en-US" altLang="ja-JP" sz="10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 algn="just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742950" lvl="1" indent="-285750">
              <a:buClr>
                <a:srgbClr val="D93995"/>
              </a:buClr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742950" lvl="1" indent="-285750">
              <a:buClr>
                <a:srgbClr val="D82E8B"/>
              </a:buClr>
              <a:buFont typeface="Wingdings" panose="05000000000000000000" pitchFamily="2" charset="2"/>
              <a:buChar char="ü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algn="just">
              <a:buClr>
                <a:srgbClr val="D82E8B"/>
              </a:buClr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46E1B06-7C6C-493F-A7AF-7FCA0AB96F05}"/>
              </a:ext>
            </a:extLst>
          </p:cNvPr>
          <p:cNvSpPr/>
          <p:nvPr/>
        </p:nvSpPr>
        <p:spPr>
          <a:xfrm>
            <a:off x="9353546" y="13808650"/>
            <a:ext cx="6480000" cy="20317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939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34FB35B-D751-4498-BDF7-25DCE958BDB7}"/>
              </a:ext>
            </a:extLst>
          </p:cNvPr>
          <p:cNvSpPr txBox="1"/>
          <p:nvPr/>
        </p:nvSpPr>
        <p:spPr>
          <a:xfrm>
            <a:off x="9353546" y="13510065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Figure</a:t>
            </a:r>
            <a:r>
              <a:rPr kumimoji="1" lang="ja-JP" altLang="en-US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 </a:t>
            </a:r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2</a:t>
            </a:r>
            <a:r>
              <a:rPr kumimoji="1" lang="ja-JP" altLang="en-US" sz="1400" b="1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　□□□□□□□□□□□□□□□□□□□□□□□□□□□□□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7659FD3-1D10-4ACF-96F9-07D524E9EAED}"/>
              </a:ext>
            </a:extLst>
          </p:cNvPr>
          <p:cNvSpPr txBox="1"/>
          <p:nvPr/>
        </p:nvSpPr>
        <p:spPr>
          <a:xfrm>
            <a:off x="16753773" y="4975570"/>
            <a:ext cx="6480000" cy="2590080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pPr algn="just"/>
            <a:r>
              <a:rPr kumimoji="1" lang="en-US" altLang="ja-JP" sz="2400" dirty="0">
                <a:solidFill>
                  <a:srgbClr val="D93995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Safety</a:t>
            </a:r>
          </a:p>
          <a:p>
            <a:pPr algn="just">
              <a:buClr>
                <a:srgbClr val="D93995"/>
              </a:buClr>
            </a:pPr>
            <a:endParaRPr kumimoji="1" lang="en-US" altLang="ja-JP" sz="10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 algn="just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742950" lvl="1" indent="-285750">
              <a:buClr>
                <a:srgbClr val="D93995"/>
              </a:buClr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marL="742950" lvl="1" indent="-285750">
              <a:buClr>
                <a:srgbClr val="D82E8B"/>
              </a:buClr>
              <a:buFont typeface="Wingdings" panose="05000000000000000000" pitchFamily="2" charset="2"/>
              <a:buChar char="ü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</a:t>
            </a:r>
          </a:p>
          <a:p>
            <a:pPr algn="just">
              <a:buClr>
                <a:srgbClr val="D82E8B"/>
              </a:buClr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A384A40-D682-4B3F-8ED6-050221C5274F}"/>
              </a:ext>
            </a:extLst>
          </p:cNvPr>
          <p:cNvSpPr/>
          <p:nvPr/>
        </p:nvSpPr>
        <p:spPr>
          <a:xfrm>
            <a:off x="16753773" y="7741908"/>
            <a:ext cx="6480000" cy="2437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939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897E25C-9821-4698-B53E-6C37D8DCEB36}"/>
              </a:ext>
            </a:extLst>
          </p:cNvPr>
          <p:cNvSpPr txBox="1"/>
          <p:nvPr/>
        </p:nvSpPr>
        <p:spPr>
          <a:xfrm>
            <a:off x="16753773" y="10192552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Table 2</a:t>
            </a:r>
            <a:r>
              <a:rPr kumimoji="1" lang="ja-JP" altLang="en-US" sz="1400" b="1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　□□□□□□□□□□□□□□□□□□□□□□□□□□□□□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678EB41-2418-40B9-BC5D-995FC709C4F1}"/>
              </a:ext>
            </a:extLst>
          </p:cNvPr>
          <p:cNvSpPr txBox="1"/>
          <p:nvPr/>
        </p:nvSpPr>
        <p:spPr>
          <a:xfrm>
            <a:off x="16753773" y="10620513"/>
            <a:ext cx="6480000" cy="2997616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r>
              <a:rPr kumimoji="1" lang="en-US" altLang="ja-JP" sz="2400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XXXXXXXX</a:t>
            </a:r>
            <a:endParaRPr kumimoji="1" lang="ja-JP" altLang="en-US" sz="2400" dirty="0">
              <a:solidFill>
                <a:srgbClr val="D82E8B"/>
              </a:solidFill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algn="just">
              <a:buClr>
                <a:srgbClr val="D93995"/>
              </a:buClr>
            </a:pPr>
            <a:endParaRPr kumimoji="1" lang="en-US" altLang="ja-JP" sz="10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algn="just">
              <a:buClr>
                <a:srgbClr val="D93995"/>
              </a:buClr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algn="just">
              <a:buClr>
                <a:srgbClr val="D93995"/>
              </a:buClr>
            </a:pP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 algn="just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742950" lvl="1" indent="-285750">
              <a:buClr>
                <a:srgbClr val="D93995"/>
              </a:buClr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</a:t>
            </a:r>
          </a:p>
          <a:p>
            <a:pPr marL="742950" lvl="1" indent="-285750">
              <a:buClr>
                <a:srgbClr val="D82E8B"/>
              </a:buClr>
              <a:buFont typeface="Wingdings" panose="05000000000000000000" pitchFamily="2" charset="2"/>
              <a:buChar char="ü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</a:t>
            </a:r>
          </a:p>
          <a:p>
            <a:pPr algn="just">
              <a:buClr>
                <a:srgbClr val="D82E8B"/>
              </a:buClr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62BC1D5-20D9-46F7-86C1-022D8FD7DDF6}"/>
              </a:ext>
            </a:extLst>
          </p:cNvPr>
          <p:cNvSpPr/>
          <p:nvPr/>
        </p:nvSpPr>
        <p:spPr>
          <a:xfrm>
            <a:off x="16753773" y="13808650"/>
            <a:ext cx="6480000" cy="20317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939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EEDA9FB-71BD-42F1-98C2-CAAA0DBA175E}"/>
              </a:ext>
            </a:extLst>
          </p:cNvPr>
          <p:cNvSpPr txBox="1"/>
          <p:nvPr/>
        </p:nvSpPr>
        <p:spPr>
          <a:xfrm>
            <a:off x="16753773" y="13510065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Figure</a:t>
            </a:r>
            <a:r>
              <a:rPr kumimoji="1" lang="ja-JP" altLang="en-US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 </a:t>
            </a:r>
            <a:r>
              <a:rPr kumimoji="1" lang="en-US" altLang="ja-JP" sz="1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3</a:t>
            </a:r>
            <a:r>
              <a:rPr kumimoji="1" lang="ja-JP" altLang="en-US" sz="1400" b="1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　□□□□□□□□□□□□□□□□□□□□□□□□□□□□□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5A6F282-B552-4F0D-84E1-60D8349C6A1A}"/>
              </a:ext>
            </a:extLst>
          </p:cNvPr>
          <p:cNvSpPr/>
          <p:nvPr/>
        </p:nvSpPr>
        <p:spPr>
          <a:xfrm>
            <a:off x="25495485" y="9473868"/>
            <a:ext cx="5760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CD62106-343B-4091-AA21-B3F66F7709FD}"/>
              </a:ext>
            </a:extLst>
          </p:cNvPr>
          <p:cNvSpPr txBox="1"/>
          <p:nvPr/>
        </p:nvSpPr>
        <p:spPr>
          <a:xfrm>
            <a:off x="24153999" y="5008148"/>
            <a:ext cx="6480000" cy="3031208"/>
          </a:xfrm>
          <a:prstGeom prst="rect">
            <a:avLst/>
          </a:prstGeom>
          <a:noFill/>
        </p:spPr>
        <p:txBody>
          <a:bodyPr wrap="square" lIns="108000" tIns="180000" rIns="108000" bIns="108000" rtlCol="0">
            <a:noAutofit/>
          </a:bodyPr>
          <a:lstStyle/>
          <a:p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 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R="0" lvl="1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lvl="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 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FC53837-11BE-4BB8-B175-EA2DB4B2F6C8}"/>
              </a:ext>
            </a:extLst>
          </p:cNvPr>
          <p:cNvGrpSpPr/>
          <p:nvPr/>
        </p:nvGrpSpPr>
        <p:grpSpPr>
          <a:xfrm>
            <a:off x="24153999" y="4274281"/>
            <a:ext cx="6480000" cy="734850"/>
            <a:chOff x="755050" y="4255570"/>
            <a:chExt cx="6480000" cy="734850"/>
          </a:xfrm>
        </p:grpSpPr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86B29283-95FD-4A63-997C-C26CADEEB923}"/>
                </a:ext>
              </a:extLst>
            </p:cNvPr>
            <p:cNvSpPr txBox="1"/>
            <p:nvPr/>
          </p:nvSpPr>
          <p:spPr>
            <a:xfrm>
              <a:off x="943754" y="4270420"/>
              <a:ext cx="6291296" cy="720000"/>
            </a:xfrm>
            <a:prstGeom prst="rect">
              <a:avLst/>
            </a:prstGeom>
            <a:noFill/>
          </p:spPr>
          <p:txBody>
            <a:bodyPr wrap="square" lIns="216000" tIns="36000" rIns="72000" bIns="36000" rtlCol="0" anchor="ctr">
              <a:noAutofit/>
            </a:bodyPr>
            <a:lstStyle/>
            <a:p>
              <a:r>
                <a:rPr kumimoji="1" lang="en-US" altLang="ja-JP" sz="3200" b="1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Discussion</a:t>
              </a:r>
              <a:endParaRPr kumimoji="1" lang="ja-JP" altLang="en-US" sz="3200" b="1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E2EA084A-0BBD-4881-AC7A-D2EED05D35C7}"/>
                </a:ext>
              </a:extLst>
            </p:cNvPr>
            <p:cNvSpPr/>
            <p:nvPr/>
          </p:nvSpPr>
          <p:spPr>
            <a:xfrm>
              <a:off x="755050" y="4255570"/>
              <a:ext cx="180000" cy="720000"/>
            </a:xfrm>
            <a:prstGeom prst="rect">
              <a:avLst/>
            </a:prstGeom>
            <a:solidFill>
              <a:srgbClr val="D93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851AB44-811E-4CC0-96BE-84E2F5FE91F0}"/>
              </a:ext>
            </a:extLst>
          </p:cNvPr>
          <p:cNvSpPr txBox="1"/>
          <p:nvPr/>
        </p:nvSpPr>
        <p:spPr>
          <a:xfrm>
            <a:off x="24153999" y="9199579"/>
            <a:ext cx="6480000" cy="1802717"/>
          </a:xfrm>
          <a:prstGeom prst="rect">
            <a:avLst/>
          </a:prstGeom>
          <a:solidFill>
            <a:srgbClr val="FADAE8"/>
          </a:solidFill>
          <a:ln>
            <a:noFill/>
          </a:ln>
        </p:spPr>
        <p:txBody>
          <a:bodyPr wrap="square" lIns="108000" tIns="180000" rIns="108000" bIns="108000" rtlCol="0">
            <a:noAutofit/>
          </a:bodyPr>
          <a:lstStyle/>
          <a:p>
            <a:pPr marL="285750" indent="-285750">
              <a:buClr>
                <a:srgbClr val="D93995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R="0" lvl="1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2E8B"/>
              </a:buClr>
              <a:buSzTx/>
              <a:tabLst/>
              <a:defRPr/>
            </a:pPr>
            <a:endParaRPr kumimoji="1" lang="ja-JP" altLang="en-US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  <a:p>
            <a:pPr marL="285750" lvl="0" indent="-285750">
              <a:buClr>
                <a:srgbClr val="D82E8B"/>
              </a:buClr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□□□□□□□□□□□□□□□□□□□□□□□□□□□□□□□□□□□□□□□□□□□□□□□□□□□□□□□□□□□□□□□□□□□□□□ </a:t>
            </a:r>
            <a:endParaRPr kumimoji="1" lang="en-US" altLang="ja-JP" sz="1400" dirty="0">
              <a:latin typeface="Segoe UI" panose="020B0502040204020203" pitchFamily="34" charset="0"/>
              <a:ea typeface="游ゴシック Medium" panose="020B0500000000000000" pitchFamily="50" charset="-128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B9C8AD87-9478-4DFF-A716-87291C64E7F6}"/>
              </a:ext>
            </a:extLst>
          </p:cNvPr>
          <p:cNvGrpSpPr/>
          <p:nvPr/>
        </p:nvGrpSpPr>
        <p:grpSpPr>
          <a:xfrm>
            <a:off x="24153999" y="8489776"/>
            <a:ext cx="6480000" cy="734850"/>
            <a:chOff x="755050" y="4255570"/>
            <a:chExt cx="6480000" cy="734850"/>
          </a:xfrm>
        </p:grpSpPr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837A0992-86E1-4892-B491-DE8CBF66BC25}"/>
                </a:ext>
              </a:extLst>
            </p:cNvPr>
            <p:cNvSpPr txBox="1"/>
            <p:nvPr/>
          </p:nvSpPr>
          <p:spPr>
            <a:xfrm>
              <a:off x="943754" y="4270420"/>
              <a:ext cx="6291296" cy="720000"/>
            </a:xfrm>
            <a:prstGeom prst="rect">
              <a:avLst/>
            </a:prstGeom>
            <a:noFill/>
          </p:spPr>
          <p:txBody>
            <a:bodyPr wrap="square" lIns="216000" tIns="36000" rIns="72000" bIns="36000" rtlCol="0" anchor="ctr">
              <a:noAutofit/>
            </a:bodyPr>
            <a:lstStyle/>
            <a:p>
              <a:r>
                <a:rPr kumimoji="1" lang="en-US" altLang="ja-JP" sz="3200" b="1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Conclusion</a:t>
              </a:r>
              <a:endParaRPr kumimoji="1" lang="ja-JP" altLang="en-US" sz="3200" b="1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7377F88-88FF-48AB-BB92-3B8737B4B921}"/>
                </a:ext>
              </a:extLst>
            </p:cNvPr>
            <p:cNvSpPr/>
            <p:nvPr/>
          </p:nvSpPr>
          <p:spPr>
            <a:xfrm>
              <a:off x="755050" y="4255570"/>
              <a:ext cx="180000" cy="720000"/>
            </a:xfrm>
            <a:prstGeom prst="rect">
              <a:avLst/>
            </a:prstGeom>
            <a:solidFill>
              <a:srgbClr val="D939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0F169DEE-F40C-4235-BDBD-379652262114}"/>
              </a:ext>
            </a:extLst>
          </p:cNvPr>
          <p:cNvGrpSpPr/>
          <p:nvPr/>
        </p:nvGrpSpPr>
        <p:grpSpPr>
          <a:xfrm>
            <a:off x="24153999" y="11688585"/>
            <a:ext cx="6480000" cy="1655433"/>
            <a:chOff x="23608567" y="11688585"/>
            <a:chExt cx="6480000" cy="1655433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D96E446F-B6E7-4991-9183-3A15C038DAEC}"/>
                </a:ext>
              </a:extLst>
            </p:cNvPr>
            <p:cNvSpPr txBox="1"/>
            <p:nvPr/>
          </p:nvSpPr>
          <p:spPr>
            <a:xfrm>
              <a:off x="23608567" y="11688585"/>
              <a:ext cx="3600000" cy="380480"/>
            </a:xfrm>
            <a:prstGeom prst="rect">
              <a:avLst/>
            </a:prstGeom>
            <a:noFill/>
          </p:spPr>
          <p:txBody>
            <a:bodyPr wrap="square" lIns="108000" tIns="36000" rIns="108000" bIns="36000" rtlCol="0">
              <a:spAutoFit/>
            </a:bodyPr>
            <a:lstStyle/>
            <a:p>
              <a:r>
                <a:rPr kumimoji="1" lang="en-US" altLang="ja-JP" sz="2000" dirty="0">
                  <a:solidFill>
                    <a:srgbClr val="D82E8B"/>
                  </a:solidFill>
                  <a:latin typeface="Segoe UI" panose="020B0502040204020203" pitchFamily="34" charset="0"/>
                  <a:ea typeface="游ゴシック Medium" panose="020B0500000000000000" pitchFamily="50" charset="-128"/>
                </a:rPr>
                <a:t>Reference</a:t>
              </a:r>
              <a:endParaRPr kumimoji="1" lang="ja-JP" altLang="en-US" sz="2000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BCB1DE8D-470A-491F-BCDB-F22E4C1DA523}"/>
                </a:ext>
              </a:extLst>
            </p:cNvPr>
            <p:cNvSpPr txBox="1"/>
            <p:nvPr/>
          </p:nvSpPr>
          <p:spPr>
            <a:xfrm>
              <a:off x="23608567" y="12048691"/>
              <a:ext cx="6480000" cy="1295327"/>
            </a:xfrm>
            <a:prstGeom prst="rect">
              <a:avLst/>
            </a:prstGeom>
            <a:noFill/>
          </p:spPr>
          <p:txBody>
            <a:bodyPr wrap="square" lIns="36000" tIns="108000" rIns="36000" bIns="108000" rtlCol="0">
              <a:spAutoFit/>
            </a:bodyPr>
            <a:lstStyle/>
            <a:p>
              <a:pPr marL="285750" indent="-285750">
                <a:buClr>
                  <a:srgbClr val="D93995"/>
                </a:buClr>
                <a:buFont typeface="+mj-lt"/>
                <a:buAutoNum type="arabicPeriod"/>
              </a:pPr>
              <a:r>
                <a:rPr kumimoji="1" lang="ja-JP" altLang="en-US" sz="1000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□□□□□□□□□□□□□□□□□□□□□□□□□□□□□□□□□□□□□□□□□□□□□□□□□□□□□□</a:t>
              </a:r>
              <a:endParaRPr kumimoji="1" lang="en-US" altLang="ja-JP" sz="1000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  <a:p>
              <a:pPr marL="285750" indent="-285750">
                <a:buClr>
                  <a:srgbClr val="D93995"/>
                </a:buClr>
                <a:buFont typeface="+mj-lt"/>
                <a:buAutoNum type="arabicPeriod"/>
              </a:pPr>
              <a:r>
                <a:rPr kumimoji="1" lang="ja-JP" altLang="en-US" sz="1000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□□□□□□□□□□□□□□□□□□□□□□□□□□□□□□□□□□□□□□□□□□□□</a:t>
              </a:r>
              <a:endParaRPr kumimoji="1" lang="en-US" altLang="ja-JP" sz="1000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  <a:p>
              <a:pPr marL="285750" indent="-285750">
                <a:buClr>
                  <a:srgbClr val="D93995"/>
                </a:buClr>
                <a:buFont typeface="+mj-lt"/>
                <a:buAutoNum type="arabicPeriod"/>
              </a:pPr>
              <a:r>
                <a:rPr kumimoji="1" lang="ja-JP" altLang="en-US" sz="1000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□□□□□□□□□□□□□□□□□□□□□□□□□□□□□□□□□□□□□□□□□□□□□□□□□□□□□□</a:t>
              </a:r>
              <a:endParaRPr kumimoji="1" lang="en-US" altLang="ja-JP" sz="1000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  <a:p>
              <a:pPr marL="285750" indent="-285750">
                <a:buClr>
                  <a:srgbClr val="D93995"/>
                </a:buClr>
                <a:buFont typeface="+mj-lt"/>
                <a:buAutoNum type="arabicPeriod"/>
              </a:pPr>
              <a:endParaRPr kumimoji="1" lang="en-US" altLang="ja-JP" sz="1000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  <a:p>
              <a:pPr marL="0" indent="0">
                <a:buClr>
                  <a:srgbClr val="D82E8B"/>
                </a:buClr>
                <a:buFontTx/>
                <a:buNone/>
              </a:pPr>
              <a:endParaRPr kumimoji="1" lang="ja-JP" altLang="en-US" sz="1000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6BEF14CE-7252-49B9-9042-8811BDDAB21A}"/>
                </a:ext>
              </a:extLst>
            </p:cNvPr>
            <p:cNvCxnSpPr/>
            <p:nvPr/>
          </p:nvCxnSpPr>
          <p:spPr>
            <a:xfrm>
              <a:off x="23608567" y="12048691"/>
              <a:ext cx="6480000" cy="0"/>
            </a:xfrm>
            <a:prstGeom prst="line">
              <a:avLst/>
            </a:prstGeom>
            <a:ln w="19050">
              <a:solidFill>
                <a:srgbClr val="D939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6C944DF-00C2-4399-878B-54663AA8ED23}"/>
              </a:ext>
            </a:extLst>
          </p:cNvPr>
          <p:cNvGrpSpPr/>
          <p:nvPr/>
        </p:nvGrpSpPr>
        <p:grpSpPr>
          <a:xfrm>
            <a:off x="24153999" y="13206183"/>
            <a:ext cx="6480000" cy="1193768"/>
            <a:chOff x="23608567" y="13206183"/>
            <a:chExt cx="6480000" cy="1193768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5722A718-33D1-4A28-A998-063811F90DE5}"/>
                </a:ext>
              </a:extLst>
            </p:cNvPr>
            <p:cNvSpPr txBox="1"/>
            <p:nvPr/>
          </p:nvSpPr>
          <p:spPr>
            <a:xfrm>
              <a:off x="23608567" y="13206183"/>
              <a:ext cx="3600000" cy="380480"/>
            </a:xfrm>
            <a:prstGeom prst="rect">
              <a:avLst/>
            </a:prstGeom>
            <a:noFill/>
          </p:spPr>
          <p:txBody>
            <a:bodyPr wrap="square" lIns="108000" tIns="36000" rIns="108000" bIns="36000" rtlCol="0">
              <a:spAutoFit/>
            </a:bodyPr>
            <a:lstStyle/>
            <a:p>
              <a:r>
                <a:rPr kumimoji="1" lang="en-US" altLang="ja-JP" sz="2000" dirty="0">
                  <a:solidFill>
                    <a:srgbClr val="D82E8B"/>
                  </a:solidFill>
                  <a:latin typeface="Segoe UI" panose="020B0502040204020203" pitchFamily="34" charset="0"/>
                  <a:ea typeface="游ゴシック Medium" panose="020B0500000000000000" pitchFamily="50" charset="-128"/>
                </a:rPr>
                <a:t>Conflict Of Interest</a:t>
              </a:r>
              <a:endParaRPr kumimoji="1" lang="ja-JP" altLang="en-US" sz="2000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2DF1104A-00AA-49C7-940D-ACE9D3B6B09B}"/>
                </a:ext>
              </a:extLst>
            </p:cNvPr>
            <p:cNvSpPr txBox="1"/>
            <p:nvPr/>
          </p:nvSpPr>
          <p:spPr>
            <a:xfrm>
              <a:off x="23608567" y="13566288"/>
              <a:ext cx="6480000" cy="833663"/>
            </a:xfrm>
            <a:prstGeom prst="rect">
              <a:avLst/>
            </a:prstGeom>
            <a:noFill/>
          </p:spPr>
          <p:txBody>
            <a:bodyPr wrap="square" lIns="36000" tIns="108000" rIns="36000" bIns="108000" rtlCol="0">
              <a:spAutoFit/>
            </a:bodyPr>
            <a:lstStyle/>
            <a:p>
              <a:pPr>
                <a:buClr>
                  <a:srgbClr val="D93995"/>
                </a:buClr>
              </a:pPr>
              <a:r>
                <a:rPr kumimoji="1" lang="ja-JP" altLang="en-US" sz="1000" dirty="0">
                  <a:latin typeface="Segoe UI" panose="020B0502040204020203" pitchFamily="34" charset="0"/>
                  <a:ea typeface="游ゴシック Medium" panose="020B0500000000000000" pitchFamily="50" charset="-128"/>
                </a:rPr>
                <a:t>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□</a:t>
              </a:r>
              <a:endParaRPr kumimoji="1" lang="en-US" altLang="ja-JP" sz="1000" dirty="0">
                <a:latin typeface="Segoe UI" panose="020B0502040204020203" pitchFamily="34" charset="0"/>
                <a:ea typeface="游ゴシック Medium" panose="020B0500000000000000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DFD7484F-852D-44C4-AA14-9D4DFE1547B3}"/>
                </a:ext>
              </a:extLst>
            </p:cNvPr>
            <p:cNvCxnSpPr/>
            <p:nvPr/>
          </p:nvCxnSpPr>
          <p:spPr>
            <a:xfrm>
              <a:off x="23608567" y="13566289"/>
              <a:ext cx="6480000" cy="0"/>
            </a:xfrm>
            <a:prstGeom prst="line">
              <a:avLst/>
            </a:prstGeom>
            <a:ln w="19050">
              <a:solidFill>
                <a:srgbClr val="D939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DA8CCFB-7F2A-4E62-B71E-4186C36F327E}"/>
              </a:ext>
            </a:extLst>
          </p:cNvPr>
          <p:cNvSpPr/>
          <p:nvPr/>
        </p:nvSpPr>
        <p:spPr>
          <a:xfrm>
            <a:off x="424927" y="2048240"/>
            <a:ext cx="3236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ja-JP" sz="32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Abst</a:t>
            </a:r>
            <a:r>
              <a:rPr kumimoji="1" lang="ja-JP" altLang="en-US" sz="32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＃：</a:t>
            </a:r>
            <a:r>
              <a:rPr kumimoji="1" lang="en-US" altLang="ja-JP" sz="32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P-01-1</a:t>
            </a:r>
            <a:endParaRPr kumimoji="1" lang="ja-JP" altLang="en-US" sz="3200" b="1" dirty="0">
              <a:solidFill>
                <a:srgbClr val="00CC00"/>
              </a:solidFill>
              <a:latin typeface="Segoe UI" panose="020B0502040204020203" pitchFamily="34" charset="0"/>
              <a:ea typeface="游ゴシック Medium" panose="020B05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DEA2CD6B-7383-45C2-8394-F3A5D08E1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882" y="4050000"/>
            <a:ext cx="16201524" cy="810076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676835C-95E3-424E-9943-C1C81EA9D104}"/>
              </a:ext>
            </a:extLst>
          </p:cNvPr>
          <p:cNvSpPr/>
          <p:nvPr/>
        </p:nvSpPr>
        <p:spPr>
          <a:xfrm>
            <a:off x="8839199" y="6096000"/>
            <a:ext cx="1117601" cy="522514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18A3D1D5-65D6-4C27-8CBF-6A47B2C33C52}"/>
              </a:ext>
            </a:extLst>
          </p:cNvPr>
          <p:cNvSpPr/>
          <p:nvPr/>
        </p:nvSpPr>
        <p:spPr>
          <a:xfrm>
            <a:off x="5334441" y="5834742"/>
            <a:ext cx="2764441" cy="1045029"/>
          </a:xfrm>
          <a:prstGeom prst="wedgeRectCallout">
            <a:avLst>
              <a:gd name="adj1" fmla="val 74626"/>
              <a:gd name="adj2" fmla="val -909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0000"/>
                </a:solidFill>
              </a:rPr>
              <a:t>For example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E195A738-853F-4A7F-AEA2-59C7A6E2CFE2}"/>
              </a:ext>
            </a:extLst>
          </p:cNvPr>
          <p:cNvSpPr/>
          <p:nvPr/>
        </p:nvSpPr>
        <p:spPr>
          <a:xfrm>
            <a:off x="1484882" y="4754934"/>
            <a:ext cx="4023820" cy="1045029"/>
          </a:xfrm>
          <a:prstGeom prst="wedgeRectCallout">
            <a:avLst>
              <a:gd name="adj1" fmla="val 125892"/>
              <a:gd name="adj2" fmla="val -21634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0000"/>
                </a:solidFill>
              </a:rPr>
              <a:t>Enter the presentation number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5E59D9-9B28-460C-BB2D-2328739BBAD3}"/>
              </a:ext>
            </a:extLst>
          </p:cNvPr>
          <p:cNvSpPr/>
          <p:nvPr/>
        </p:nvSpPr>
        <p:spPr>
          <a:xfrm>
            <a:off x="25067942" y="10669178"/>
            <a:ext cx="5912181" cy="14244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dirty="0">
                <a:solidFill>
                  <a:srgbClr val="FF0000"/>
                </a:solidFill>
              </a:rPr>
              <a:t>Recommended font</a:t>
            </a:r>
            <a:r>
              <a:rPr kumimoji="1" lang="ja-JP" altLang="en-US" sz="2800" dirty="0">
                <a:solidFill>
                  <a:srgbClr val="FF0000"/>
                </a:solidFill>
              </a:rPr>
              <a:t>　　</a:t>
            </a:r>
            <a:r>
              <a:rPr kumimoji="1" lang="en-US" altLang="ja-JP" sz="2800" dirty="0">
                <a:solidFill>
                  <a:srgbClr val="FF0000"/>
                </a:solidFill>
              </a:rPr>
              <a:t>Segoe UI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0179A70-3722-4854-B0BB-65984A3118A2}"/>
              </a:ext>
            </a:extLst>
          </p:cNvPr>
          <p:cNvSpPr/>
          <p:nvPr/>
        </p:nvSpPr>
        <p:spPr>
          <a:xfrm>
            <a:off x="4367561" y="1202002"/>
            <a:ext cx="9593766" cy="21656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・</a:t>
            </a:r>
            <a:r>
              <a:rPr kumimoji="1" lang="en-US" altLang="ja-JP" sz="2800" dirty="0">
                <a:solidFill>
                  <a:schemeClr val="bg1"/>
                </a:solidFill>
              </a:rPr>
              <a:t>aspect length-to-width ratio</a:t>
            </a:r>
            <a:r>
              <a:rPr kumimoji="1" lang="ja-JP" altLang="en-US" sz="2800" dirty="0">
                <a:solidFill>
                  <a:schemeClr val="bg1"/>
                </a:solidFill>
              </a:rPr>
              <a:t> </a:t>
            </a:r>
            <a:r>
              <a:rPr kumimoji="1" lang="en-US" altLang="ja-JP" sz="2800" dirty="0">
                <a:solidFill>
                  <a:schemeClr val="bg1"/>
                </a:solidFill>
              </a:rPr>
              <a:t>1:2</a:t>
            </a:r>
          </a:p>
          <a:p>
            <a:r>
              <a:rPr kumimoji="1" lang="ja-JP" altLang="en-US" sz="2800" dirty="0">
                <a:solidFill>
                  <a:schemeClr val="bg1"/>
                </a:solidFill>
              </a:rPr>
              <a:t>・</a:t>
            </a:r>
            <a:r>
              <a:rPr kumimoji="1" lang="en-US" altLang="ja-JP" sz="2800" dirty="0">
                <a:solidFill>
                  <a:schemeClr val="bg1"/>
                </a:solidFill>
              </a:rPr>
              <a:t>Enter the presentation number at the bottom right of the poster</a:t>
            </a:r>
          </a:p>
          <a:p>
            <a:r>
              <a:rPr kumimoji="1" lang="en-US" altLang="ja-JP" sz="2800" dirty="0">
                <a:solidFill>
                  <a:schemeClr val="bg1"/>
                </a:solidFill>
              </a:rPr>
              <a:t>There is no regulation on the layout except the above. Use of this format is also optional.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A8CCFB-7F2A-4E62-B71E-4186C36F327E}"/>
              </a:ext>
            </a:extLst>
          </p:cNvPr>
          <p:cNvSpPr/>
          <p:nvPr/>
        </p:nvSpPr>
        <p:spPr>
          <a:xfrm>
            <a:off x="8654847" y="4919112"/>
            <a:ext cx="1486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ja-JP" sz="14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Abst</a:t>
            </a:r>
            <a:r>
              <a:rPr kumimoji="1" lang="ja-JP" altLang="en-US" sz="14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＃：</a:t>
            </a:r>
            <a:r>
              <a:rPr kumimoji="1" lang="en-US" altLang="ja-JP" sz="14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P-01-1</a:t>
            </a:r>
            <a:endParaRPr kumimoji="1" lang="ja-JP" altLang="en-US" sz="1400" b="1" dirty="0">
              <a:solidFill>
                <a:srgbClr val="00CC00"/>
              </a:solidFill>
              <a:latin typeface="Segoe UI" panose="020B0502040204020203" pitchFamily="34" charset="0"/>
              <a:ea typeface="游ゴシック Medium" panose="020B05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95376"/>
      </p:ext>
    </p:extLst>
  </p:cSld>
  <p:clrMapOvr>
    <a:masterClrMapping/>
  </p:clrMapOvr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BCS2020">
      <a:majorFont>
        <a:latin typeface="Segoe UI"/>
        <a:ea typeface="游ゴシック Medium"/>
        <a:cs typeface=""/>
      </a:majorFont>
      <a:minorFont>
        <a:latin typeface="Segoe UI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2643</Words>
  <Application>Microsoft Office PowerPoint</Application>
  <PresentationFormat>ユーザー設定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 Medium</vt:lpstr>
      <vt:lpstr>Arial</vt:lpstr>
      <vt:lpstr>Segoe UI</vt:lpstr>
      <vt:lpstr>Wingdings</vt:lpstr>
      <vt:lpstr>1_デザインの設定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Kazunari</dc:creator>
  <cp:lastModifiedBy>Mika Doshida</cp:lastModifiedBy>
  <cp:revision>47</cp:revision>
  <dcterms:created xsi:type="dcterms:W3CDTF">2020-07-28T06:03:46Z</dcterms:created>
  <dcterms:modified xsi:type="dcterms:W3CDTF">2020-08-21T08:58:29Z</dcterms:modified>
</cp:coreProperties>
</file>