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0" r:id="rId2"/>
  </p:sldIdLst>
  <p:sldSz cx="32399288" cy="162004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2E8B"/>
    <a:srgbClr val="00CC00"/>
    <a:srgbClr val="33CC33"/>
    <a:srgbClr val="008000"/>
    <a:srgbClr val="00FF99"/>
    <a:srgbClr val="D93995"/>
    <a:srgbClr val="FADAE8"/>
    <a:srgbClr val="F7C2DA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8" autoAdjust="0"/>
    <p:restoredTop sz="95048" autoAdjust="0"/>
  </p:normalViewPr>
  <p:slideViewPr>
    <p:cSldViewPr snapToGrid="0">
      <p:cViewPr varScale="1">
        <p:scale>
          <a:sx n="26" d="100"/>
          <a:sy n="26" d="100"/>
        </p:scale>
        <p:origin x="6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490CC-20C0-4D4B-B467-DF11AB29CB28}" type="datetimeFigureOut">
              <a:rPr kumimoji="1" lang="ja-JP" altLang="en-US" smtClean="0"/>
              <a:t>2020/9/10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4488" y="1143000"/>
            <a:ext cx="61690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0DE03-D9B6-49CA-AF21-E8FE5C27A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169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90DE03-D9B6-49CA-AF21-E8FE5C27A01E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0169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816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E65B712-65E9-4ADD-B5AB-4EB2D0A863D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" y="1683"/>
            <a:ext cx="32394144" cy="1619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9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6452FA2-7EB7-4833-B0DA-3C00565780EB}"/>
              </a:ext>
            </a:extLst>
          </p:cNvPr>
          <p:cNvSpPr txBox="1"/>
          <p:nvPr/>
        </p:nvSpPr>
        <p:spPr>
          <a:xfrm>
            <a:off x="4599811" y="2697009"/>
            <a:ext cx="208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Author(S)</a:t>
            </a:r>
            <a:r>
              <a:rPr kumimoji="1" lang="ja-JP" altLang="en-US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 □□□□□□□□□□□□□□□□□□□□□□□□□□□□□□□□□□□□□□□□□□□□□□□□□□□□□□□□□□□□□□□□□□□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E9D3C98-623C-4FFB-B9BF-91FE97A8D287}"/>
              </a:ext>
            </a:extLst>
          </p:cNvPr>
          <p:cNvSpPr txBox="1"/>
          <p:nvPr/>
        </p:nvSpPr>
        <p:spPr>
          <a:xfrm>
            <a:off x="4599811" y="790136"/>
            <a:ext cx="20880000" cy="1800000"/>
          </a:xfrm>
          <a:prstGeom prst="rect">
            <a:avLst/>
          </a:prstGeom>
          <a:noFill/>
        </p:spPr>
        <p:txBody>
          <a:bodyPr wrap="square" lIns="72000" tIns="72000" rIns="72000" bIns="36000" rtlCol="0" anchor="ctr" anchorCtr="0">
            <a:noAutofit/>
          </a:bodyPr>
          <a:lstStyle/>
          <a:p>
            <a:r>
              <a:rPr kumimoji="1" lang="en-US" altLang="ja-JP" sz="5400" b="1" dirty="0" smtClean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Please</a:t>
            </a:r>
            <a:r>
              <a:rPr kumimoji="1" lang="ja-JP" altLang="en-US" sz="5400" b="1" dirty="0" smtClean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 </a:t>
            </a:r>
            <a:r>
              <a:rPr kumimoji="1" lang="en-US" altLang="ja-JP" sz="5400" b="1" dirty="0" smtClean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enter</a:t>
            </a:r>
            <a:r>
              <a:rPr kumimoji="1" lang="ja-JP" altLang="en-US" sz="5400" b="1" dirty="0" smtClean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 </a:t>
            </a:r>
            <a:r>
              <a:rPr kumimoji="1" lang="en-US" altLang="ja-JP" sz="5400" b="1" dirty="0" smtClean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Presentation </a:t>
            </a:r>
            <a:r>
              <a:rPr kumimoji="1" lang="en-US" altLang="ja-JP" sz="5400" b="1" dirty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title </a:t>
            </a:r>
            <a:r>
              <a:rPr kumimoji="1" lang="ja-JP" altLang="en-US" sz="5400" b="1" dirty="0">
                <a:solidFill>
                  <a:srgbClr val="D82E8B"/>
                </a:solidFill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E5AA41-2E95-4568-AAC6-3F1475D893B0}"/>
              </a:ext>
            </a:extLst>
          </p:cNvPr>
          <p:cNvSpPr txBox="1"/>
          <p:nvPr/>
        </p:nvSpPr>
        <p:spPr>
          <a:xfrm>
            <a:off x="4599811" y="3167400"/>
            <a:ext cx="208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Affiliation(s) </a:t>
            </a:r>
            <a:r>
              <a:rPr kumimoji="1" lang="ja-JP" altLang="en-US" dirty="0">
                <a:latin typeface="Segoe UI" panose="020B0502040204020203" pitchFamily="34" charset="0"/>
                <a:ea typeface="游ゴシック Medium" panose="020B0500000000000000" pitchFamily="50" charset="-128"/>
              </a:rPr>
              <a:t>□□□□□□□□□□□□□□□□□□□□□□□□□□□□□□□□□□□□□□□□□□□□□□□□□□□□□□□□□□□□□□□□□□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DA8CCFB-7F2A-4E62-B71E-4186C36F327E}"/>
              </a:ext>
            </a:extLst>
          </p:cNvPr>
          <p:cNvSpPr/>
          <p:nvPr/>
        </p:nvSpPr>
        <p:spPr>
          <a:xfrm>
            <a:off x="424927" y="2048240"/>
            <a:ext cx="32367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kumimoji="1" lang="en-US" altLang="ja-JP" sz="3200" b="1" dirty="0">
                <a:solidFill>
                  <a:srgbClr val="00CC00"/>
                </a:solidFill>
                <a:latin typeface="Segoe UI" panose="020B0502040204020203" pitchFamily="34" charset="0"/>
                <a:ea typeface="游ゴシック Medium" panose="020B0500000000000000" pitchFamily="50" charset="-128"/>
                <a:cs typeface="Segoe UI" panose="020B0502040204020203" pitchFamily="34" charset="0"/>
              </a:rPr>
              <a:t>Abst</a:t>
            </a:r>
            <a:r>
              <a:rPr kumimoji="1" lang="ja-JP" altLang="en-US" sz="3200" b="1" dirty="0">
                <a:solidFill>
                  <a:srgbClr val="00CC00"/>
                </a:solidFill>
                <a:latin typeface="Segoe UI" panose="020B0502040204020203" pitchFamily="34" charset="0"/>
                <a:ea typeface="游ゴシック Medium" panose="020B0500000000000000" pitchFamily="50" charset="-128"/>
                <a:cs typeface="Segoe UI" panose="020B0502040204020203" pitchFamily="34" charset="0"/>
              </a:rPr>
              <a:t>＃：</a:t>
            </a:r>
            <a:r>
              <a:rPr kumimoji="1" lang="en-US" altLang="ja-JP" sz="3200" b="1" dirty="0">
                <a:solidFill>
                  <a:srgbClr val="00CC00"/>
                </a:solidFill>
                <a:latin typeface="Segoe UI" panose="020B0502040204020203" pitchFamily="34" charset="0"/>
                <a:ea typeface="游ゴシック Medium" panose="020B0500000000000000" pitchFamily="50" charset="-128"/>
                <a:cs typeface="Segoe UI" panose="020B0502040204020203" pitchFamily="34" charset="0"/>
              </a:rPr>
              <a:t>P-01-1</a:t>
            </a:r>
            <a:endParaRPr kumimoji="1" lang="ja-JP" altLang="en-US" sz="3200" b="1" dirty="0">
              <a:solidFill>
                <a:srgbClr val="00CC00"/>
              </a:solidFill>
              <a:latin typeface="Segoe UI" panose="020B0502040204020203" pitchFamily="34" charset="0"/>
              <a:ea typeface="游ゴシック Medium" panose="020B0500000000000000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535808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</TotalTime>
  <Words>173</Words>
  <Application>Microsoft Office PowerPoint</Application>
  <PresentationFormat>ユーザー設定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Medium</vt:lpstr>
      <vt:lpstr>Arial</vt:lpstr>
      <vt:lpstr>Segoe UI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 Kazunari</dc:creator>
  <cp:lastModifiedBy>Mika Doshida</cp:lastModifiedBy>
  <cp:revision>50</cp:revision>
  <dcterms:created xsi:type="dcterms:W3CDTF">2020-07-28T06:03:46Z</dcterms:created>
  <dcterms:modified xsi:type="dcterms:W3CDTF">2020-09-10T07:51:13Z</dcterms:modified>
</cp:coreProperties>
</file>