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sldIdLst>
    <p:sldId id="260" r:id="rId2"/>
  </p:sldIdLst>
  <p:sldSz cx="32399288" cy="162004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2E8B"/>
    <a:srgbClr val="00CC00"/>
    <a:srgbClr val="33CC33"/>
    <a:srgbClr val="008000"/>
    <a:srgbClr val="00FF99"/>
    <a:srgbClr val="D93995"/>
    <a:srgbClr val="FADAE8"/>
    <a:srgbClr val="F7C2DA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48" autoAdjust="0"/>
    <p:restoredTop sz="95048" autoAdjust="0"/>
  </p:normalViewPr>
  <p:slideViewPr>
    <p:cSldViewPr snapToGrid="0">
      <p:cViewPr varScale="1">
        <p:scale>
          <a:sx n="26" d="100"/>
          <a:sy n="26" d="100"/>
        </p:scale>
        <p:origin x="62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490CC-20C0-4D4B-B467-DF11AB29CB28}" type="datetimeFigureOut">
              <a:rPr kumimoji="1" lang="ja-JP" altLang="en-US" smtClean="0"/>
              <a:t>2020/9/10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4488" y="1143000"/>
            <a:ext cx="61690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0DE03-D9B6-49CA-AF21-E8FE5C27A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169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90DE03-D9B6-49CA-AF21-E8FE5C27A01E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0169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8168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7E65B712-65E9-4ADD-B5AB-4EB2D0A863D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2" y="1683"/>
            <a:ext cx="32394144" cy="1619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697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435EF82-6D6C-456E-B90D-C54A4C602CB7}"/>
              </a:ext>
            </a:extLst>
          </p:cNvPr>
          <p:cNvSpPr txBox="1"/>
          <p:nvPr/>
        </p:nvSpPr>
        <p:spPr>
          <a:xfrm>
            <a:off x="4986670" y="2697009"/>
            <a:ext cx="2088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游ゴシック Medium" panose="020B0500000000000000" pitchFamily="50" charset="-128"/>
                <a:cs typeface="+mn-cs"/>
              </a:rPr>
              <a:t>著者名、発表者名などを入力してください。 □□□□□□□□□□□□□□□□□□□□□□□□□□□□□□□□□□□□□□□□□□□□□□□□□□□□□□□□□□□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17BC1A2-BFC2-46FF-B78D-E565B4549B89}"/>
              </a:ext>
            </a:extLst>
          </p:cNvPr>
          <p:cNvSpPr txBox="1"/>
          <p:nvPr/>
        </p:nvSpPr>
        <p:spPr>
          <a:xfrm>
            <a:off x="4986670" y="790136"/>
            <a:ext cx="20880000" cy="1800000"/>
          </a:xfrm>
          <a:prstGeom prst="rect">
            <a:avLst/>
          </a:prstGeom>
          <a:noFill/>
        </p:spPr>
        <p:txBody>
          <a:bodyPr wrap="square" lIns="72000" tIns="72000" rIns="72000" bIns="3600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D82E8B"/>
                </a:solidFill>
                <a:effectLst/>
                <a:uLnTx/>
                <a:uFillTx/>
                <a:latin typeface="Segoe UI" panose="020B0502040204020203" pitchFamily="34" charset="0"/>
                <a:ea typeface="游ゴシック Medium" panose="020B0500000000000000" pitchFamily="50" charset="-128"/>
                <a:cs typeface="+mn-cs"/>
              </a:rPr>
              <a:t>ここに演題名を入力してください。□□□□□□□□□□□□□□□□□□□□□□□□□□□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435EF82-6D6C-456E-B90D-C54A4C602CB7}"/>
              </a:ext>
            </a:extLst>
          </p:cNvPr>
          <p:cNvSpPr txBox="1"/>
          <p:nvPr/>
        </p:nvSpPr>
        <p:spPr>
          <a:xfrm>
            <a:off x="4951501" y="3167400"/>
            <a:ext cx="2088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游ゴシック Medium" panose="020B0500000000000000" pitchFamily="50" charset="-128"/>
                <a:cs typeface="+mn-cs"/>
              </a:rPr>
              <a:t>所属を入力してください。 □□□□□□□□□□□□□□□□□□□□□□□□□□□□□□□□□□□□□□□□□□□□□□□□□□□□□□□□□□□□□□□□□□□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609516" y="1002419"/>
            <a:ext cx="340349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D82E8B"/>
                </a:solidFill>
                <a:effectLst/>
                <a:uLnTx/>
                <a:uFillTx/>
                <a:latin typeface="Segoe UI" panose="020B0502040204020203" pitchFamily="34" charset="0"/>
                <a:ea typeface="游ゴシック Medium" panose="020B0500000000000000" pitchFamily="50" charset="-128"/>
                <a:cs typeface="Segoe UI" panose="020B0502040204020203" pitchFamily="34" charset="0"/>
              </a:rPr>
              <a:t>演題番号を</a:t>
            </a:r>
            <a:endParaRPr kumimoji="1" lang="en-US" altLang="ja-JP" sz="3200" b="1" i="0" u="none" strike="noStrike" kern="1200" cap="none" spc="0" normalizeH="0" baseline="0" noProof="0" dirty="0">
              <a:ln>
                <a:noFill/>
              </a:ln>
              <a:solidFill>
                <a:srgbClr val="D82E8B"/>
              </a:solidFill>
              <a:effectLst/>
              <a:uLnTx/>
              <a:uFillTx/>
              <a:latin typeface="Segoe UI" panose="020B0502040204020203" pitchFamily="34" charset="0"/>
              <a:ea typeface="游ゴシック Medium" panose="020B0500000000000000" pitchFamily="50" charset="-128"/>
              <a:cs typeface="Segoe UI" panose="020B0502040204020203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D82E8B"/>
                </a:solidFill>
                <a:effectLst/>
                <a:uLnTx/>
                <a:uFillTx/>
                <a:latin typeface="Segoe UI" panose="020B0502040204020203" pitchFamily="34" charset="0"/>
                <a:ea typeface="游ゴシック Medium" panose="020B0500000000000000" pitchFamily="50" charset="-128"/>
                <a:cs typeface="Segoe UI" panose="020B0502040204020203" pitchFamily="34" charset="0"/>
              </a:rPr>
              <a:t>入力してください</a:t>
            </a:r>
            <a:endParaRPr kumimoji="1" lang="en-US" altLang="ja-JP" sz="3200" b="1" i="0" u="none" strike="noStrike" kern="1200" cap="none" spc="0" normalizeH="0" baseline="0" noProof="0" dirty="0">
              <a:ln>
                <a:noFill/>
              </a:ln>
              <a:solidFill>
                <a:srgbClr val="D82E8B"/>
              </a:solidFill>
              <a:effectLst/>
              <a:uLnTx/>
              <a:uFillTx/>
              <a:latin typeface="Segoe UI" panose="020B0502040204020203" pitchFamily="34" charset="0"/>
              <a:ea typeface="游ゴシック Medium" panose="020B0500000000000000" pitchFamily="50" charset="-128"/>
              <a:cs typeface="Segoe UI" panose="020B0502040204020203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D82E8B"/>
                </a:solidFill>
                <a:effectLst/>
                <a:uLnTx/>
                <a:uFillTx/>
                <a:latin typeface="Segoe UI" panose="020B0502040204020203" pitchFamily="34" charset="0"/>
                <a:ea typeface="游ゴシック Medium" panose="020B0500000000000000" pitchFamily="50" charset="-128"/>
                <a:cs typeface="Segoe UI" panose="020B0502040204020203" pitchFamily="34" charset="0"/>
              </a:rPr>
              <a:t>例：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srgbClr val="D82E8B"/>
                </a:solidFill>
                <a:effectLst/>
                <a:uLnTx/>
                <a:uFillTx/>
                <a:latin typeface="Segoe UI" panose="020B0502040204020203" pitchFamily="34" charset="0"/>
                <a:ea typeface="游ゴシック Medium" panose="020B0500000000000000" pitchFamily="50" charset="-128"/>
                <a:cs typeface="Segoe UI" panose="020B0502040204020203" pitchFamily="34" charset="0"/>
              </a:rPr>
              <a:t>P-01-1</a:t>
            </a: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D82E8B"/>
              </a:solidFill>
              <a:effectLst/>
              <a:uLnTx/>
              <a:uFillTx/>
              <a:latin typeface="Segoe UI" panose="020B0502040204020203" pitchFamily="34" charset="0"/>
              <a:ea typeface="游ゴシック Medium" panose="020B0500000000000000" pitchFamily="50" charset="-128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535808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</TotalTime>
  <Words>186</Words>
  <Application>Microsoft Office PowerPoint</Application>
  <PresentationFormat>ユーザー設定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Medium</vt:lpstr>
      <vt:lpstr>Arial</vt:lpstr>
      <vt:lpstr>Segoe UI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Takahashi Kazunari</dc:creator>
  <cp:lastModifiedBy>Mika Doshida</cp:lastModifiedBy>
  <cp:revision>50</cp:revision>
  <dcterms:created xsi:type="dcterms:W3CDTF">2020-07-28T06:03:46Z</dcterms:created>
  <dcterms:modified xsi:type="dcterms:W3CDTF">2020-09-10T07:56:26Z</dcterms:modified>
</cp:coreProperties>
</file>