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62" r:id="rId3"/>
    <p:sldId id="263" r:id="rId4"/>
  </p:sldIdLst>
  <p:sldSz cx="9144000" cy="6858000" type="screen4x3"/>
  <p:notesSz cx="6807200" cy="9939338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8E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30"/>
    <p:restoredTop sz="94643"/>
  </p:normalViewPr>
  <p:slideViewPr>
    <p:cSldViewPr snapToGrid="0" snapToObjects="1" showGuides="1">
      <p:cViewPr varScale="1">
        <p:scale>
          <a:sx n="64" d="100"/>
          <a:sy n="64" d="100"/>
        </p:scale>
        <p:origin x="1056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63A1B9-827F-CF48-BE3F-238C42B27632}" type="datetimeFigureOut">
              <a:rPr kumimoji="1" lang="ja-JP" altLang="en-US" smtClean="0"/>
              <a:t>2020/8/12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AFACC-940A-C149-8F3B-802F7B851B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527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>
              <a:latin typeface="Calibri" charset="0"/>
              <a:ea typeface="ＭＳ Ｐゴシック" charset="0"/>
            </a:endParaRP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B3B4F41-CA85-1C4E-A7E2-8A0BDFA07D99}" type="slidenum">
              <a:rPr lang="ja-JP" altLang="en-US"/>
              <a:pPr eaLnBrk="1" hangingPunct="1"/>
              <a:t>1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>
              <a:latin typeface="Calibri" charset="0"/>
              <a:ea typeface="ＭＳ Ｐゴシック" charset="0"/>
            </a:endParaRP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B3B4F41-CA85-1C4E-A7E2-8A0BDFA07D99}" type="slidenum">
              <a:rPr lang="ja-JP" altLang="en-US"/>
              <a:pPr eaLnBrk="1" hangingPunct="1"/>
              <a:t>2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>
              <a:latin typeface="Calibri" charset="0"/>
              <a:ea typeface="ＭＳ Ｐゴシック" charset="0"/>
            </a:endParaRP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B3B4F41-CA85-1C4E-A7E2-8A0BDFA07D99}" type="slidenum">
              <a:rPr lang="ja-JP" altLang="en-US"/>
              <a:pPr eaLnBrk="1" hangingPunct="1"/>
              <a:t>3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2020/8/12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8894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2020/8/12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0919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2020/8/12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697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2020/8/12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526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2020/8/12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696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2020/8/12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730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2020/8/12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4887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2020/8/12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57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2020/8/12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751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2020/8/12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3199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2020/8/12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907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754F8-AF09-F94C-B3EF-59683BBC86FF}" type="datetimeFigureOut">
              <a:rPr kumimoji="1" lang="ja-JP" altLang="en-US" smtClean="0"/>
              <a:t>2020/8/12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7897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50407" y="214313"/>
            <a:ext cx="8072437" cy="69440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sz="36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COI Disclosure Information</a:t>
            </a:r>
            <a:endParaRPr lang="ja-JP" altLang="en-US" sz="3200" b="1" dirty="0">
              <a:solidFill>
                <a:srgbClr val="000090"/>
              </a:solidFill>
              <a:latin typeface="Calibri" charset="0"/>
              <a:ea typeface="ＭＳ Ｐゴシック" charset="0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639167" y="2455118"/>
            <a:ext cx="7858125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3" name="Text Box 6"/>
          <p:cNvSpPr txBox="1">
            <a:spLocks noChangeArrowheads="1"/>
          </p:cNvSpPr>
          <p:nvPr/>
        </p:nvSpPr>
        <p:spPr bwMode="auto">
          <a:xfrm>
            <a:off x="169692" y="142875"/>
            <a:ext cx="1540268" cy="400110"/>
          </a:xfrm>
          <a:prstGeom prst="rect">
            <a:avLst/>
          </a:prstGeom>
          <a:noFill/>
          <a:ln w="19050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altLang="ja-JP" sz="2000" b="1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1-1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705982" y="1951062"/>
            <a:ext cx="77244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>
                <a:solidFill>
                  <a:srgbClr val="FF6600"/>
                </a:solidFill>
                <a:latin typeface="Calibri" charset="0"/>
              </a:rPr>
              <a:t>Lead </a:t>
            </a:r>
            <a:r>
              <a:rPr lang="en-US" altLang="ja-JP" sz="2800" b="1" dirty="0" smtClean="0">
                <a:solidFill>
                  <a:srgbClr val="FF6600"/>
                </a:solidFill>
                <a:latin typeface="Calibri" charset="0"/>
              </a:rPr>
              <a:t>Presenter/Principal </a:t>
            </a:r>
            <a:r>
              <a:rPr lang="en-US" altLang="ja-JP" sz="2800" b="1" dirty="0">
                <a:solidFill>
                  <a:srgbClr val="FF6600"/>
                </a:solidFill>
                <a:latin typeface="Calibri" charset="0"/>
              </a:rPr>
              <a:t>Researcher: </a:t>
            </a:r>
            <a:endParaRPr lang="ja-JP" altLang="en-US" sz="1600" dirty="0">
              <a:solidFill>
                <a:srgbClr val="FF6600"/>
              </a:solidFill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 bwMode="auto">
          <a:xfrm>
            <a:off x="1011965" y="3823270"/>
            <a:ext cx="7112528" cy="541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eaLnBrk="1" hangingPunct="1">
              <a:lnSpc>
                <a:spcPct val="60000"/>
              </a:lnSpc>
            </a:pPr>
            <a:r>
              <a:rPr lang="en-US" altLang="ja-JP" sz="24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 have no financial relationships to disclose.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639167" y="3319214"/>
            <a:ext cx="7858125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705982" y="2780928"/>
            <a:ext cx="7724495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b="1" dirty="0">
                <a:solidFill>
                  <a:srgbClr val="000090"/>
                </a:solidFill>
                <a:latin typeface="Calibri" charset="0"/>
              </a:rPr>
              <a:t>Jane Smith</a:t>
            </a:r>
            <a:endParaRPr lang="ja-JP" alt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040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50407" y="214313"/>
            <a:ext cx="8072437" cy="69440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sz="36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COI Disclosure Information</a:t>
            </a:r>
            <a:endParaRPr lang="ja-JP" altLang="en-US" sz="3200" b="1" dirty="0">
              <a:solidFill>
                <a:srgbClr val="000090"/>
              </a:solidFill>
              <a:latin typeface="Calibri" charset="0"/>
              <a:ea typeface="ＭＳ Ｐゴシック" charset="0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639167" y="1705610"/>
            <a:ext cx="7858125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/>
          <p:cNvSpPr/>
          <p:nvPr/>
        </p:nvSpPr>
        <p:spPr>
          <a:xfrm>
            <a:off x="705982" y="1201554"/>
            <a:ext cx="77244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>
                <a:solidFill>
                  <a:srgbClr val="FF6600"/>
                </a:solidFill>
                <a:latin typeface="Calibri" charset="0"/>
              </a:rPr>
              <a:t>Lead </a:t>
            </a:r>
            <a:r>
              <a:rPr lang="en-US" altLang="ja-JP" sz="2800" b="1" dirty="0" smtClean="0">
                <a:solidFill>
                  <a:srgbClr val="FF6600"/>
                </a:solidFill>
                <a:latin typeface="Calibri" charset="0"/>
              </a:rPr>
              <a:t>Presenter/Principal </a:t>
            </a:r>
            <a:r>
              <a:rPr lang="en-US" altLang="ja-JP" sz="2800" b="1" dirty="0">
                <a:solidFill>
                  <a:srgbClr val="FF6600"/>
                </a:solidFill>
                <a:latin typeface="Calibri" charset="0"/>
              </a:rPr>
              <a:t>Researcher: </a:t>
            </a:r>
            <a:endParaRPr lang="ja-JP" altLang="en-US" sz="1600" dirty="0">
              <a:solidFill>
                <a:srgbClr val="FF6600"/>
              </a:solidFill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639167" y="2569706"/>
            <a:ext cx="7858125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705982" y="2031420"/>
            <a:ext cx="7724495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b="1" dirty="0">
                <a:solidFill>
                  <a:srgbClr val="000090"/>
                </a:solidFill>
                <a:latin typeface="Calibri" charset="0"/>
              </a:rPr>
              <a:t>Jane Smith</a:t>
            </a:r>
            <a:endParaRPr lang="ja-JP" altLang="en-US" dirty="0">
              <a:solidFill>
                <a:srgbClr val="FF6600"/>
              </a:solidFill>
            </a:endParaRPr>
          </a:p>
        </p:txBody>
      </p:sp>
      <p:sp>
        <p:nvSpPr>
          <p:cNvPr id="9" name="サブタイトル 2"/>
          <p:cNvSpPr txBox="1">
            <a:spLocks/>
          </p:cNvSpPr>
          <p:nvPr/>
        </p:nvSpPr>
        <p:spPr bwMode="auto">
          <a:xfrm>
            <a:off x="694557" y="2891398"/>
            <a:ext cx="8081144" cy="3659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24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 have the following financial relationships to disclose.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Leadership position/advisory role for: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AAA, Inc.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Stockholder in: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BBB Corporation, CCC Company</a:t>
            </a: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Patent royalties/gain from patent right transfer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DDD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Company</a:t>
            </a:r>
            <a:endParaRPr lang="en-US" altLang="ja-JP" sz="2400" dirty="0">
              <a:solidFill>
                <a:schemeClr val="tx1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 (lecture fee)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BBB Corporation</a:t>
            </a: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 (manuscript fee) from: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CCC Company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Research funds under contract from: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XXX Company</a:t>
            </a: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Scholarship/research grants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YYY Foundation</a:t>
            </a:r>
            <a:endParaRPr lang="en-US" altLang="ja-JP" sz="2400" b="1" dirty="0">
              <a:solidFill>
                <a:srgbClr val="558ED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" altLang="ja-JP" sz="2400" b="1" dirty="0">
                <a:solidFill>
                  <a:srgbClr val="558ED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Endowed chair funded by/accepted a researcher from: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XXX Company</a:t>
            </a:r>
            <a:endParaRPr lang="en-US" altLang="ja-JP" sz="2400" b="1" dirty="0">
              <a:solidFill>
                <a:srgbClr val="558ED5"/>
              </a:solidFill>
              <a:latin typeface="Calibri" panose="020F0502020204030204" pitchFamily="34" charset="0"/>
              <a:ea typeface="ＭＳ Ｐゴシック" charset="0"/>
              <a:cs typeface="Calibri" panose="020F0502020204030204" pitchFamily="34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Other remuneration from:</a:t>
            </a:r>
            <a:r>
              <a:rPr lang="en-US" altLang="ja-JP" sz="24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ZZZ Corporation</a:t>
            </a:r>
            <a:endParaRPr lang="en-US" altLang="ja-JP" sz="2400" dirty="0">
              <a:solidFill>
                <a:srgbClr val="262626"/>
              </a:solidFill>
              <a:latin typeface="Calibri" charset="0"/>
              <a:ea typeface="ＭＳ Ｐゴシック" charset="0"/>
              <a:cs typeface="Arial" charset="0"/>
            </a:endParaRP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B2691BA8-72E3-EB43-9FA9-1CF6DCC77E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692" y="142875"/>
            <a:ext cx="1540268" cy="400110"/>
          </a:xfrm>
          <a:prstGeom prst="rect">
            <a:avLst/>
          </a:prstGeom>
          <a:noFill/>
          <a:ln w="19050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altLang="ja-JP" sz="2000" b="1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1-2</a:t>
            </a:r>
          </a:p>
        </p:txBody>
      </p:sp>
    </p:spTree>
    <p:extLst>
      <p:ext uri="{BB962C8B-B14F-4D97-AF65-F5344CB8AC3E}">
        <p14:creationId xmlns:p14="http://schemas.microsoft.com/office/powerpoint/2010/main" val="240874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50407" y="214313"/>
            <a:ext cx="8072437" cy="69440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sz="36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COI Disclosure Information</a:t>
            </a:r>
            <a:endParaRPr lang="ja-JP" altLang="en-US" sz="3200" b="1" dirty="0">
              <a:solidFill>
                <a:srgbClr val="000090"/>
              </a:solidFill>
              <a:latin typeface="Calibri" charset="0"/>
              <a:ea typeface="ＭＳ Ｐゴシック" charset="0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639167" y="1584235"/>
            <a:ext cx="7858125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正方形/長方形 2"/>
          <p:cNvSpPr/>
          <p:nvPr/>
        </p:nvSpPr>
        <p:spPr>
          <a:xfrm>
            <a:off x="705982" y="1080179"/>
            <a:ext cx="77244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>
                <a:solidFill>
                  <a:srgbClr val="FF6600"/>
                </a:solidFill>
                <a:latin typeface="Calibri" charset="0"/>
              </a:rPr>
              <a:t>Lead </a:t>
            </a:r>
            <a:r>
              <a:rPr lang="en-US" altLang="ja-JP" sz="2800" b="1" dirty="0" smtClean="0">
                <a:solidFill>
                  <a:srgbClr val="FF6600"/>
                </a:solidFill>
                <a:latin typeface="Calibri" charset="0"/>
              </a:rPr>
              <a:t>Presenter/Principal </a:t>
            </a:r>
            <a:r>
              <a:rPr lang="en-US" altLang="ja-JP" sz="2800" b="1" dirty="0">
                <a:solidFill>
                  <a:srgbClr val="FF6600"/>
                </a:solidFill>
                <a:latin typeface="Calibri" charset="0"/>
              </a:rPr>
              <a:t>Researcher: </a:t>
            </a:r>
            <a:endParaRPr lang="ja-JP" altLang="en-US" sz="1600" dirty="0">
              <a:solidFill>
                <a:srgbClr val="FF6600"/>
              </a:solidFill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639167" y="2448331"/>
            <a:ext cx="7858125" cy="1588"/>
          </a:xfrm>
          <a:prstGeom prst="line">
            <a:avLst/>
          </a:prstGeom>
          <a:ln w="28575" cmpd="sng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705982" y="1910045"/>
            <a:ext cx="7724495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b="1" dirty="0">
                <a:solidFill>
                  <a:srgbClr val="000090"/>
                </a:solidFill>
                <a:latin typeface="Calibri" charset="0"/>
              </a:rPr>
              <a:t>Jane Smith</a:t>
            </a:r>
            <a:endParaRPr lang="ja-JP" altLang="en-US" dirty="0">
              <a:solidFill>
                <a:srgbClr val="FF6600"/>
              </a:solidFill>
            </a:endParaRPr>
          </a:p>
        </p:txBody>
      </p:sp>
      <p:sp>
        <p:nvSpPr>
          <p:cNvPr id="9" name="サブタイトル 2"/>
          <p:cNvSpPr txBox="1">
            <a:spLocks/>
          </p:cNvSpPr>
          <p:nvPr/>
        </p:nvSpPr>
        <p:spPr bwMode="auto">
          <a:xfrm>
            <a:off x="681857" y="2683413"/>
            <a:ext cx="8081144" cy="2558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eaLnBrk="1" hangingPunct="1">
              <a:lnSpc>
                <a:spcPct val="60000"/>
              </a:lnSpc>
            </a:pPr>
            <a:r>
              <a:rPr lang="en-US" altLang="ja-JP" sz="24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I have the following financial relationships to disclose.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Leadership position/advisory role for: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AAA, Inc.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Stockholder in: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BBB, Inc., CCC Company</a:t>
            </a: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Patent royalties/gain from patent right transfer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DDD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Company</a:t>
            </a:r>
            <a:endParaRPr lang="en-US" altLang="ja-JP" sz="2400" dirty="0">
              <a:solidFill>
                <a:schemeClr val="tx1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 (lecture fee)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BBB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rPr>
              <a:t>,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Inc.</a:t>
            </a:r>
            <a:endParaRPr lang="en-US" altLang="ja-JP" sz="2400" dirty="0">
              <a:solidFill>
                <a:schemeClr val="tx1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Honoraria (manuscript fee) from: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CCC Company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Research funds under contract from: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XXX Company</a:t>
            </a: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Scholarship/research grants from: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YYY Foundation</a:t>
            </a:r>
            <a:endParaRPr lang="en-US" altLang="ja-JP" sz="2400" b="1" dirty="0">
              <a:solidFill>
                <a:srgbClr val="558ED5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サブタイトル 2"/>
          <p:cNvSpPr txBox="1">
            <a:spLocks/>
          </p:cNvSpPr>
          <p:nvPr/>
        </p:nvSpPr>
        <p:spPr bwMode="auto">
          <a:xfrm>
            <a:off x="687601" y="5502022"/>
            <a:ext cx="8456399" cy="996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eaLnBrk="1" hangingPunct="1">
              <a:lnSpc>
                <a:spcPct val="60000"/>
              </a:lnSpc>
              <a:spcAft>
                <a:spcPts val="300"/>
              </a:spcAft>
            </a:pPr>
            <a:r>
              <a:rPr lang="en-US" altLang="ja-JP" sz="2400" b="1" dirty="0">
                <a:solidFill>
                  <a:srgbClr val="000090"/>
                </a:solidFill>
                <a:latin typeface="Calibri" charset="0"/>
                <a:ea typeface="ＭＳ Ｐゴシック" charset="0"/>
              </a:rPr>
              <a:t>My spouse has the following financial relationships to disclose.</a:t>
            </a:r>
            <a:endParaRPr lang="en-US" altLang="ja-JP" sz="2400" b="1" dirty="0">
              <a:solidFill>
                <a:srgbClr val="558ED5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Employee/leadership position/advisory role for: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BBB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rPr>
              <a:t>,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Inc.</a:t>
            </a:r>
            <a:endParaRPr lang="en-US" altLang="ja-JP" sz="2400" dirty="0">
              <a:solidFill>
                <a:schemeClr val="tx1"/>
              </a:solidFill>
              <a:latin typeface="Calibri" charset="0"/>
              <a:ea typeface="ＭＳ Ｐゴシック" charset="0"/>
            </a:endParaRPr>
          </a:p>
          <a:p>
            <a:pPr marL="342900" indent="-342900" algn="l" eaLnBrk="1" hangingPunct="1">
              <a:lnSpc>
                <a:spcPct val="60000"/>
              </a:lnSpc>
              <a:spcBef>
                <a:spcPts val="600"/>
              </a:spcBef>
              <a:buFont typeface="Wingdings" charset="2"/>
              <a:buChar char="ü"/>
            </a:pPr>
            <a:r>
              <a:rPr lang="en-US" altLang="ja-JP" sz="2400" b="1" dirty="0">
                <a:solidFill>
                  <a:srgbClr val="558ED5"/>
                </a:solidFill>
                <a:latin typeface="Calibri" charset="0"/>
                <a:ea typeface="ＭＳ Ｐゴシック" charset="0"/>
              </a:rPr>
              <a:t>Stockholder in: 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BBB</a:t>
            </a:r>
            <a:r>
              <a:rPr lang="en-US" altLang="ja-JP" sz="2400" dirty="0"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rPr>
              <a:t>, </a:t>
            </a:r>
            <a:r>
              <a:rPr lang="en-US" altLang="ja-JP" sz="2400" dirty="0">
                <a:solidFill>
                  <a:srgbClr val="262626"/>
                </a:solidFill>
                <a:latin typeface="Calibri" charset="0"/>
                <a:ea typeface="ＭＳ Ｐゴシック" charset="0"/>
                <a:cs typeface="Arial" charset="0"/>
              </a:rPr>
              <a:t>Inc.</a:t>
            </a:r>
          </a:p>
        </p:txBody>
      </p:sp>
      <p:sp>
        <p:nvSpPr>
          <p:cNvPr id="12" name="Text Box 6">
            <a:extLst>
              <a:ext uri="{FF2B5EF4-FFF2-40B4-BE49-F238E27FC236}">
                <a16:creationId xmlns:a16="http://schemas.microsoft.com/office/drawing/2014/main" id="{84BC45BD-222E-8043-847F-00548A28D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692" y="142875"/>
            <a:ext cx="1540268" cy="400110"/>
          </a:xfrm>
          <a:prstGeom prst="rect">
            <a:avLst/>
          </a:prstGeom>
          <a:noFill/>
          <a:ln w="19050" cmpd="sng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altLang="ja-JP" sz="2000" b="1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1-3</a:t>
            </a:r>
          </a:p>
        </p:txBody>
      </p:sp>
    </p:spTree>
    <p:extLst>
      <p:ext uri="{BB962C8B-B14F-4D97-AF65-F5344CB8AC3E}">
        <p14:creationId xmlns:p14="http://schemas.microsoft.com/office/powerpoint/2010/main" val="2623483574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225</Words>
  <Application>Microsoft Office PowerPoint</Application>
  <PresentationFormat>画面に合わせる (4:3)</PresentationFormat>
  <Paragraphs>37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ＭＳ Ｐゴシック</vt:lpstr>
      <vt:lpstr>Arial</vt:lpstr>
      <vt:lpstr>Calibri</vt:lpstr>
      <vt:lpstr>Wingdings</vt:lpstr>
      <vt:lpstr>ホワイト</vt:lpstr>
      <vt:lpstr>COI Disclosure Information</vt:lpstr>
      <vt:lpstr>COI Disclosure Information</vt:lpstr>
      <vt:lpstr>COI Disclosure Information</vt:lpstr>
    </vt:vector>
  </TitlesOfParts>
  <Company>公益財団法人がん研究会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 Disclosure Information</dc:title>
  <dc:creator>清宮 啓之</dc:creator>
  <cp:lastModifiedBy>森田千鶴</cp:lastModifiedBy>
  <cp:revision>14</cp:revision>
  <cp:lastPrinted>2016-02-25T02:31:23Z</cp:lastPrinted>
  <dcterms:created xsi:type="dcterms:W3CDTF">2016-01-27T08:37:39Z</dcterms:created>
  <dcterms:modified xsi:type="dcterms:W3CDTF">2020-08-12T08:13:44Z</dcterms:modified>
</cp:coreProperties>
</file>