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3"/>
  </p:normalViewPr>
  <p:slideViewPr>
    <p:cSldViewPr snapToGrid="0" snapToObjects="1" showGuides="1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245511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95106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3319214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81515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896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We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C8A4F213-C7F7-E946-9455-E35B66CA5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2-1</a:t>
            </a: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772816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62880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124744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313556" y="3007366"/>
            <a:ext cx="8606159" cy="305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282912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32506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C9DC23A8-4102-5447-B347-96319152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2-2</a:t>
            </a:r>
          </a:p>
        </p:txBody>
      </p:sp>
    </p:spTree>
    <p:extLst>
      <p:ext uri="{BB962C8B-B14F-4D97-AF65-F5344CB8AC3E}">
        <p14:creationId xmlns:p14="http://schemas.microsoft.com/office/powerpoint/2010/main" val="15818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412776"/>
            <a:ext cx="8606159" cy="2284476"/>
          </a:xfrm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60000"/>
              </a:lnSpc>
              <a:spcBef>
                <a:spcPts val="600"/>
              </a:spcBef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34076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83671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en-US" altLang="ja-JP" sz="1600" b="1" dirty="0">
              <a:solidFill>
                <a:srgbClr val="000090"/>
              </a:solidFill>
              <a:latin typeface="Calibri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416320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369725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63ACD40-1BD6-2743-8126-DDD408E68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2-3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41EF1104-532B-0B45-9BC9-2BEACD758E10}"/>
              </a:ext>
            </a:extLst>
          </p:cNvPr>
          <p:cNvSpPr txBox="1">
            <a:spLocks/>
          </p:cNvSpPr>
          <p:nvPr/>
        </p:nvSpPr>
        <p:spPr>
          <a:xfrm>
            <a:off x="288821" y="4299942"/>
            <a:ext cx="8606159" cy="25580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70000"/>
              </a:lnSpc>
              <a:spcBef>
                <a:spcPts val="600"/>
              </a:spcBef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9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688151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544135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040079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86321" y="3074718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70000"/>
              </a:lnSpc>
              <a:spcBef>
                <a:spcPts val="600"/>
              </a:spcBef>
            </a:pPr>
            <a:r>
              <a:rPr lang="en-US" altLang="ja-JP" sz="2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2845673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341617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281201" y="5682130"/>
            <a:ext cx="8606159" cy="89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8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4128934B-3C18-9F44-97A9-28B95A03A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2-4</a:t>
            </a:r>
          </a:p>
        </p:txBody>
      </p:sp>
    </p:spTree>
    <p:extLst>
      <p:ext uri="{BB962C8B-B14F-4D97-AF65-F5344CB8AC3E}">
        <p14:creationId xmlns:p14="http://schemas.microsoft.com/office/powerpoint/2010/main" val="45108250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434</Words>
  <Application>Microsoft Office PowerPoint</Application>
  <PresentationFormat>画面に合わせる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Wingdings</vt:lpstr>
      <vt:lpstr>ホワイト</vt:lpstr>
      <vt:lpstr>COI Disclosure Information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森田千鶴</cp:lastModifiedBy>
  <cp:revision>11</cp:revision>
  <dcterms:created xsi:type="dcterms:W3CDTF">2016-01-27T08:37:39Z</dcterms:created>
  <dcterms:modified xsi:type="dcterms:W3CDTF">2020-08-12T08:14:51Z</dcterms:modified>
</cp:coreProperties>
</file>