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59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720" y="-17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CC2-DF18-DC47-BCDD-70D39826B9F7}" type="datetimeFigureOut">
              <a:rPr lang="en-US" smtClean="0"/>
              <a:t>19/02/18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D586-588A-B547-B2D1-A9945CB8E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9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CC2-DF18-DC47-BCDD-70D39826B9F7}" type="datetimeFigureOut">
              <a:rPr lang="en-US" smtClean="0"/>
              <a:t>19/02/18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D586-588A-B547-B2D1-A9945CB8E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3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CC2-DF18-DC47-BCDD-70D39826B9F7}" type="datetimeFigureOut">
              <a:rPr lang="en-US" smtClean="0"/>
              <a:t>19/02/18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D586-588A-B547-B2D1-A9945CB8E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5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CC2-DF18-DC47-BCDD-70D39826B9F7}" type="datetimeFigureOut">
              <a:rPr lang="en-US" smtClean="0"/>
              <a:t>19/02/18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D586-588A-B547-B2D1-A9945CB8E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CC2-DF18-DC47-BCDD-70D39826B9F7}" type="datetimeFigureOut">
              <a:rPr lang="en-US" smtClean="0"/>
              <a:t>19/02/18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D586-588A-B547-B2D1-A9945CB8E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76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CC2-DF18-DC47-BCDD-70D39826B9F7}" type="datetimeFigureOut">
              <a:rPr lang="en-US" smtClean="0"/>
              <a:t>19/02/18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D586-588A-B547-B2D1-A9945CB8E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44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CC2-DF18-DC47-BCDD-70D39826B9F7}" type="datetimeFigureOut">
              <a:rPr lang="en-US" smtClean="0"/>
              <a:t>19/02/18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D586-588A-B547-B2D1-A9945CB8E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88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CC2-DF18-DC47-BCDD-70D39826B9F7}" type="datetimeFigureOut">
              <a:rPr lang="en-US" smtClean="0"/>
              <a:t>19/02/18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D586-588A-B547-B2D1-A9945CB8E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CC2-DF18-DC47-BCDD-70D39826B9F7}" type="datetimeFigureOut">
              <a:rPr lang="en-US" smtClean="0"/>
              <a:t>19/02/18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D586-588A-B547-B2D1-A9945CB8E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9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CC2-DF18-DC47-BCDD-70D39826B9F7}" type="datetimeFigureOut">
              <a:rPr lang="en-US" smtClean="0"/>
              <a:t>19/02/18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D586-588A-B547-B2D1-A9945CB8E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9CC2-DF18-DC47-BCDD-70D39826B9F7}" type="datetimeFigureOut">
              <a:rPr lang="en-US" smtClean="0"/>
              <a:t>19/02/18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D586-588A-B547-B2D1-A9945CB8E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8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  <a:latin typeface="メイリオ"/>
                <a:ea typeface="メイリオ"/>
                <a:cs typeface="メイリオ"/>
              </a:defRPr>
            </a:lvl1pPr>
          </a:lstStyle>
          <a:p>
            <a:fld id="{2FB59CC2-DF18-DC47-BCDD-70D39826B9F7}" type="datetimeFigureOut">
              <a:rPr lang="en-US" smtClean="0"/>
              <a:pPr/>
              <a:t>19/02/18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  <a:latin typeface="メイリオ"/>
                <a:ea typeface="メイリオ"/>
                <a:cs typeface="メイリオ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メイリオ"/>
                <a:ea typeface="メイリオ"/>
                <a:cs typeface="メイリオ"/>
              </a:defRPr>
            </a:lvl1pPr>
          </a:lstStyle>
          <a:p>
            <a:fld id="{9987D586-588A-B547-B2D1-A9945CB8E8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6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>
              <a:lumMod val="95000"/>
            </a:schemeClr>
          </a:solidFill>
          <a:latin typeface="メイリオ"/>
          <a:ea typeface="メイリオ"/>
          <a:cs typeface="メイリオ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>
              <a:lumMod val="95000"/>
            </a:schemeClr>
          </a:solidFill>
          <a:latin typeface="メイリオ"/>
          <a:ea typeface="メイリオ"/>
          <a:cs typeface="メイリオ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>
              <a:lumMod val="95000"/>
            </a:schemeClr>
          </a:solidFill>
          <a:latin typeface="メイリオ"/>
          <a:ea typeface="メイリオ"/>
          <a:cs typeface="メイリオ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>
              <a:lumMod val="95000"/>
            </a:schemeClr>
          </a:solidFill>
          <a:latin typeface="メイリオ"/>
          <a:ea typeface="メイリオ"/>
          <a:cs typeface="メイリオ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>
              <a:lumMod val="95000"/>
            </a:schemeClr>
          </a:solidFill>
          <a:latin typeface="メイリオ"/>
          <a:ea typeface="メイリオ"/>
          <a:cs typeface="メイリオ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>
              <a:lumMod val="95000"/>
            </a:schemeClr>
          </a:solidFill>
          <a:latin typeface="メイリオ"/>
          <a:ea typeface="メイリオ"/>
          <a:cs typeface="メイリオ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5" Type="http://schemas.microsoft.com/office/2007/relationships/hdphoto" Target="../media/hdphoto2.wdp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6858000" cy="9906000"/>
            <a:chOff x="0" y="0"/>
            <a:chExt cx="6858000" cy="9906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67136" y="2846136"/>
              <a:ext cx="5194300" cy="629624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82418" y="928935"/>
              <a:ext cx="5093164" cy="1917200"/>
            </a:xfrm>
            <a:prstGeom prst="rect">
              <a:avLst/>
            </a:prstGeom>
          </p:spPr>
        </p:pic>
        <p:pic>
          <p:nvPicPr>
            <p:cNvPr id="4" name="Picture 3" descr="7e586323acf56479b90c696e6242470c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58000" cy="9906000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1332282" y="4162088"/>
              <a:ext cx="4206136" cy="397846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 rad="190500">
                <a:schemeClr val="bg1"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0" dirty="0" smtClean="0">
                  <a:solidFill>
                    <a:schemeClr val="tx1"/>
                  </a:solidFill>
                  <a:latin typeface="メイリオ"/>
                  <a:ea typeface="メイリオ"/>
                  <a:cs typeface="メイリオ"/>
                </a:rPr>
                <a:t>30</a:t>
              </a:r>
              <a:endParaRPr lang="en-US" sz="24000" dirty="0">
                <a:solidFill>
                  <a:schemeClr val="tx1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97102" y="3908091"/>
              <a:ext cx="15696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5400" b="1" dirty="0" smtClean="0">
                  <a:latin typeface="メイリオ"/>
                  <a:ea typeface="メイリオ"/>
                  <a:cs typeface="メイリオ"/>
                </a:rPr>
                <a:t>あと</a:t>
              </a:r>
              <a:endParaRPr lang="en-US" sz="5400" b="1" dirty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21475" y="7981805"/>
              <a:ext cx="95410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6000" b="1" dirty="0" smtClean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</a:rPr>
                <a:t>日</a:t>
              </a:r>
              <a:endParaRPr lang="en-US" sz="6000" b="1" dirty="0">
                <a:solidFill>
                  <a:schemeClr val="bg1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2080732" y="3006163"/>
              <a:ext cx="2662113" cy="67327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3200" dirty="0" smtClean="0"/>
                <a:t>日循横浜まで</a:t>
              </a:r>
              <a:endParaRPr lang="en-US" sz="32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97102" y="8333095"/>
            <a:ext cx="1292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JCS2019 in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7206" y="8333095"/>
            <a:ext cx="658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days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5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4047067"/>
            <a:ext cx="6172200" cy="53678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en-US" altLang="ja-JP" dirty="0" smtClean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Download the </a:t>
            </a:r>
            <a:r>
              <a:rPr lang="en-US" altLang="ja-JP" dirty="0" err="1" smtClean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ppt</a:t>
            </a:r>
            <a:r>
              <a:rPr lang="en-US" altLang="ja-JP" dirty="0" smtClean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 template file from JCS2019 official website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Adjust the date in the poster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Print it out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Take a picture of </a:t>
            </a:r>
            <a:r>
              <a:rPr lang="en-US" altLang="ja-JP" dirty="0" smtClean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person(s) with </a:t>
            </a:r>
            <a:r>
              <a:rPr lang="en-US" altLang="ja-JP" dirty="0" smtClean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the printed poster in one’s hand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Send it via Messenger to JCS2019 </a:t>
            </a:r>
            <a:endParaRPr lang="en-US" dirty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1" y="2301500"/>
            <a:ext cx="617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メイリオ"/>
                <a:ea typeface="メイリオ"/>
                <a:cs typeface="メイリオ"/>
              </a:rPr>
              <a:t>This campaign is aimed to spread information of JCS and cardiovascular disease to those who are not familiar with. Please follow the instruction below and upload your </a:t>
            </a:r>
            <a:r>
              <a:rPr lang="en-US" altLang="ja-JP" sz="1600" dirty="0" err="1" smtClean="0">
                <a:latin typeface="メイリオ"/>
                <a:ea typeface="メイリオ"/>
                <a:cs typeface="メイリオ"/>
              </a:rPr>
              <a:t>pics</a:t>
            </a:r>
            <a:r>
              <a:rPr lang="en-US" altLang="ja-JP" sz="1600" dirty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1600" dirty="0" smtClean="0">
                <a:latin typeface="メイリオ"/>
                <a:ea typeface="メイリオ"/>
                <a:cs typeface="メイリオ"/>
              </a:rPr>
              <a:t>on our official JCS2019 Facebook page!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42900" y="252562"/>
            <a:ext cx="6328833" cy="17794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Count Down Campaign for JCS2019 Facebook</a:t>
            </a:r>
            <a:endParaRPr lang="en-US" sz="3200" b="1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319091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136822"/>
            <a:ext cx="5549900" cy="87691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451" y="254000"/>
            <a:ext cx="5422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How many days left until</a:t>
            </a:r>
            <a:r>
              <a:rPr lang="ja-JP" altLang="en-US" sz="2800" dirty="0"/>
              <a:t> </a:t>
            </a:r>
            <a:r>
              <a:rPr lang="en-US" altLang="ja-JP" sz="2800" dirty="0" smtClean="0"/>
              <a:t>JCS2019</a:t>
            </a:r>
            <a:r>
              <a:rPr lang="ja-JP" altLang="en-US" sz="2800" dirty="0" smtClean="0"/>
              <a:t>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5556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5285</TotalTime>
  <Words>97</Words>
  <Application>Microsoft Macintosh PowerPoint</Application>
  <PresentationFormat>A4 Paper (210x297 mm)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Imperial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Mutsuo Harada</dc:creator>
  <cp:lastModifiedBy>Mutsuo Harada</cp:lastModifiedBy>
  <cp:revision>21</cp:revision>
  <cp:lastPrinted>2019-02-08T08:37:22Z</cp:lastPrinted>
  <dcterms:created xsi:type="dcterms:W3CDTF">2019-02-08T07:21:45Z</dcterms:created>
  <dcterms:modified xsi:type="dcterms:W3CDTF">2019-02-18T01:33:19Z</dcterms:modified>
</cp:coreProperties>
</file>