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672" y="-11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fld id="{2FB59CC2-DF18-DC47-BCDD-70D39826B9F7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fld id="{9987D586-588A-B547-B2D1-A9945CB8E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7136" y="2846136"/>
              <a:ext cx="5194300" cy="62962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2418" y="928935"/>
              <a:ext cx="5093164" cy="1917200"/>
            </a:xfrm>
            <a:prstGeom prst="rect">
              <a:avLst/>
            </a:prstGeom>
          </p:spPr>
        </p:pic>
        <p:pic>
          <p:nvPicPr>
            <p:cNvPr id="4" name="Picture 3" descr="7e586323acf56479b90c696e6242470c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332282" y="4162088"/>
              <a:ext cx="4206136" cy="3978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1905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0" dirty="0" smtClean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30</a:t>
              </a:r>
              <a:endParaRPr lang="en-US" sz="24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7102" y="3908091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b="1" dirty="0" smtClean="0">
                  <a:latin typeface="メイリオ"/>
                  <a:ea typeface="メイリオ"/>
                  <a:cs typeface="メイリオ"/>
                </a:rPr>
                <a:t>あと</a:t>
              </a:r>
              <a:endParaRPr lang="en-US" sz="5400" b="1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1475" y="7981805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0" b="1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日</a:t>
              </a:r>
              <a:endParaRPr lang="en-US" sz="60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080732" y="3006163"/>
              <a:ext cx="2662113" cy="6732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dirty="0" smtClean="0"/>
                <a:t>日循横浜まで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97102" y="8333095"/>
            <a:ext cx="12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JCS2019 in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7206" y="8333095"/>
            <a:ext cx="6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days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4047067"/>
            <a:ext cx="6172200" cy="53678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altLang="ja-JP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学術集会ホームページから、</a:t>
            </a:r>
            <a:r>
              <a:rPr lang="en-US" altLang="ja-JP" dirty="0" err="1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ppt</a:t>
            </a: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テンプレートをダウンロード。</a:t>
            </a:r>
            <a:endParaRPr lang="en-US" altLang="ja-JP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日付を変更。</a:t>
            </a:r>
            <a:endParaRPr lang="en-US" altLang="ja-JP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プリントアウト。</a:t>
            </a:r>
            <a:endParaRPr lang="en-US" altLang="ja-JP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ポスター</a:t>
            </a: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を手に持って写真撮影（上半身のみ）。</a:t>
            </a:r>
            <a:endParaRPr lang="en-US" altLang="ja-JP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メッセンジャーで公式</a:t>
            </a: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Facebook</a:t>
            </a:r>
            <a:r>
              <a:rPr lang="ja-JP" altLang="en-US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宛てに送信（被写体の所属などの説明も一緒に）</a:t>
            </a: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1" y="23015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メイリオ"/>
                <a:ea typeface="メイリオ"/>
                <a:cs typeface="メイリオ"/>
              </a:rPr>
              <a:t>本キャンペーンは、循環器学を知らない、もっと知りたいという全国の方々に、日循の存在や、救命のための最新情報を知っていただくためのキャンペーンです。学術集会への参加者・非参加を問わず、（一般人を含め）どなたでも参加できます。学術集会公式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Facebook</a:t>
            </a:r>
            <a:r>
              <a:rPr lang="ja-JP" altLang="en-US" sz="1600" dirty="0" smtClean="0">
                <a:latin typeface="メイリオ"/>
                <a:ea typeface="メイリオ"/>
                <a:cs typeface="メイリオ"/>
              </a:rPr>
              <a:t>に写真が掲載されたらシェアして、より多くの方々に「命の救い方」を広めましょう！</a:t>
            </a:r>
            <a:endParaRPr 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" y="252562"/>
            <a:ext cx="6328833" cy="1779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カウントダウンポスター</a:t>
            </a:r>
            <a:br>
              <a:rPr lang="en-US" sz="32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</a:br>
            <a:r>
              <a:rPr lang="en-US" sz="3200" b="1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Facebook</a:t>
            </a:r>
            <a:r>
              <a:rPr lang="ja-JP" altLang="en-US" sz="3200" b="1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投稿</a:t>
            </a:r>
            <a:r>
              <a:rPr lang="en-US" sz="3200" b="1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キャンペーン</a:t>
            </a:r>
            <a:r>
              <a:rPr lang="ja-JP" altLang="en-US" sz="32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　</a:t>
            </a:r>
            <a:endParaRPr lang="en-US" altLang="ja-JP" sz="3200" b="1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投稿</a:t>
            </a:r>
            <a:r>
              <a:rPr lang="ja-JP" altLang="en-US" sz="32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手順</a:t>
            </a:r>
            <a:endParaRPr lang="en-US" sz="3200" b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4638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136822"/>
            <a:ext cx="5549900" cy="8769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467" y="254000"/>
            <a:ext cx="4778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今日は学術集会まで何日前？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55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5282</TotalTime>
  <Words>144</Words>
  <Application>Microsoft Macintosh PowerPoint</Application>
  <PresentationFormat>A4 Paper (210x297 mm)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Mutsuo Harada</dc:creator>
  <cp:lastModifiedBy>Mutsuo Harada</cp:lastModifiedBy>
  <cp:revision>20</cp:revision>
  <cp:lastPrinted>2019-02-08T08:37:22Z</cp:lastPrinted>
  <dcterms:created xsi:type="dcterms:W3CDTF">2019-02-08T07:21:45Z</dcterms:created>
  <dcterms:modified xsi:type="dcterms:W3CDTF">2019-02-18T01:32:36Z</dcterms:modified>
</cp:coreProperties>
</file>