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7"/>
  </p:notesMasterIdLst>
  <p:handoutMasterIdLst>
    <p:handoutMasterId r:id="rId8"/>
  </p:handoutMasterIdLst>
  <p:sldIdLst>
    <p:sldId id="266" r:id="rId2"/>
    <p:sldId id="267" r:id="rId3"/>
    <p:sldId id="268" r:id="rId4"/>
    <p:sldId id="270" r:id="rId5"/>
    <p:sldId id="269" r:id="rId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6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8" autoAdjust="0"/>
    <p:restoredTop sz="94575" autoAdjust="0"/>
  </p:normalViewPr>
  <p:slideViewPr>
    <p:cSldViewPr snapToGrid="0">
      <p:cViewPr varScale="1">
        <p:scale>
          <a:sx n="78" d="100"/>
          <a:sy n="78" d="100"/>
        </p:scale>
        <p:origin x="126" y="1026"/>
      </p:cViewPr>
      <p:guideLst>
        <p:guide orient="horz" pos="2856"/>
        <p:guide pos="381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500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9585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917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8754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83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80237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4633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847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418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638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826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293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736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9F3118-F442-4D34-97EC-A14DE27957D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205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A554F-36B0-42DA-A25D-4FE7D95D9FD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487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DE93C1-7904-4A9E-985C-C0DD47A330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972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059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636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6016"/>
            <a:ext cx="12192000" cy="114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25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"/>
          <p:cNvSpPr txBox="1"/>
          <p:nvPr/>
        </p:nvSpPr>
        <p:spPr>
          <a:xfrm>
            <a:off x="0" y="1069312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Title</a:t>
            </a:r>
            <a:endParaRPr kumimoji="1" lang="ja-JP" altLang="en-US" sz="5400" b="1" dirty="0">
              <a:solidFill>
                <a:srgbClr val="00206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2"/>
          <p:cNvSpPr txBox="1"/>
          <p:nvPr/>
        </p:nvSpPr>
        <p:spPr>
          <a:xfrm>
            <a:off x="0" y="2779574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First </a:t>
            </a:r>
            <a:r>
              <a:rPr lang="en-US" altLang="ja-JP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Name, </a:t>
            </a:r>
            <a:r>
              <a:rPr lang="en-US" altLang="ja-JP" sz="36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Middle Initials</a:t>
            </a:r>
          </a:p>
          <a:p>
            <a:pPr algn="ctr"/>
            <a:r>
              <a:rPr lang="en-US" altLang="ja-JP" sz="36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</a:t>
            </a:r>
            <a:r>
              <a:rPr lang="en-US" altLang="ja-JP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nd Surname</a:t>
            </a:r>
          </a:p>
          <a:p>
            <a:pPr algn="ctr"/>
            <a:r>
              <a:rPr lang="ja-JP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（</a:t>
            </a:r>
            <a:r>
              <a:rPr lang="en-US" altLang="ja-JP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Affiliation</a:t>
            </a:r>
            <a:r>
              <a:rPr lang="ja-JP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）</a:t>
            </a:r>
            <a:endParaRPr lang="en-US" altLang="ja-JP" sz="3600" b="1" dirty="0" smtClean="0">
              <a:solidFill>
                <a:srgbClr val="00206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581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2879801" y="628766"/>
            <a:ext cx="635937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solidFill>
                  <a:srgbClr val="002060"/>
                </a:solidFill>
              </a:rPr>
              <a:t>Please </a:t>
            </a:r>
            <a:r>
              <a:rPr lang="en-US" altLang="ja-JP" sz="2000" b="1" dirty="0">
                <a:solidFill>
                  <a:srgbClr val="002060"/>
                </a:solidFill>
              </a:rPr>
              <a:t>use the sample slide format to disclose COI status</a:t>
            </a:r>
            <a:endParaRPr lang="ja-JP" altLang="en-US" sz="2000" b="1" dirty="0">
              <a:solidFill>
                <a:srgbClr val="002060"/>
              </a:solidFill>
            </a:endParaRPr>
          </a:p>
          <a:p>
            <a:r>
              <a:rPr lang="en-US" altLang="ja-JP" sz="2000" b="1" dirty="0" smtClean="0">
                <a:solidFill>
                  <a:srgbClr val="002060"/>
                </a:solidFill>
              </a:rPr>
              <a:t>Use </a:t>
            </a:r>
            <a:r>
              <a:rPr lang="en-US" altLang="ja-JP" sz="2000" b="1" dirty="0">
                <a:solidFill>
                  <a:srgbClr val="002060"/>
                </a:solidFill>
              </a:rPr>
              <a:t>Form 1-A </a:t>
            </a:r>
            <a:endParaRPr lang="en-US" altLang="ja-JP" sz="2000" b="1" dirty="0" smtClean="0">
              <a:solidFill>
                <a:srgbClr val="002060"/>
              </a:solidFill>
            </a:endParaRPr>
          </a:p>
          <a:p>
            <a:r>
              <a:rPr lang="en-US" altLang="ja-JP" sz="2000" b="1" dirty="0">
                <a:solidFill>
                  <a:srgbClr val="002060"/>
                </a:solidFill>
              </a:rPr>
              <a:t>when there are no conflicts of interest to disclose </a:t>
            </a:r>
          </a:p>
          <a:p>
            <a:r>
              <a:rPr lang="en-US" altLang="ja-JP" sz="2000" b="1" dirty="0">
                <a:solidFill>
                  <a:srgbClr val="002060"/>
                </a:solidFill>
              </a:rPr>
              <a:t>when giving a presentation at an academic meeting</a:t>
            </a:r>
          </a:p>
          <a:p>
            <a:endParaRPr lang="en-US" altLang="ja-JP" sz="2000" b="1" dirty="0">
              <a:solidFill>
                <a:srgbClr val="00206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4135943"/>
            <a:ext cx="121920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authors have no financial conflicts of interest to disclose</a:t>
            </a:r>
            <a:b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concerning the presentation.</a:t>
            </a:r>
            <a:endParaRPr kumimoji="1" lang="ja-JP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4628" y="2422660"/>
            <a:ext cx="10689719" cy="1567542"/>
          </a:xfrm>
          <a:prstGeom prst="roundRect">
            <a:avLst>
              <a:gd name="adj" fmla="val 9375"/>
            </a:avLst>
          </a:prstGeom>
          <a:solidFill>
            <a:srgbClr val="00B0F0"/>
          </a:solidFill>
        </p:spPr>
        <p:txBody>
          <a:bodyPr wrap="none" tIns="0" bIns="0" rtlCol="0" anchor="ctr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4000" b="1" dirty="0" smtClean="0">
                <a:solidFill>
                  <a:schemeClr val="bg1"/>
                </a:solidFill>
              </a:rPr>
              <a:t>The </a:t>
            </a:r>
            <a:r>
              <a:rPr lang="en-US" altLang="ja-JP" sz="4000" b="1" dirty="0">
                <a:solidFill>
                  <a:schemeClr val="bg1"/>
                </a:solidFill>
              </a:rPr>
              <a:t>Japanese Circulation Society</a:t>
            </a:r>
            <a:r>
              <a:rPr lang="en-US" altLang="ja-JP" sz="4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COI </a:t>
            </a:r>
            <a:r>
              <a:rPr lang="en-US" altLang="ja-JP" sz="4000" b="1" dirty="0">
                <a:solidFill>
                  <a:schemeClr val="bg1"/>
                </a:solidFill>
              </a:rPr>
              <a:t>Disclosure</a:t>
            </a:r>
            <a:r>
              <a:rPr lang="en-US" altLang="ja-JP" sz="32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32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b="1" i="1" dirty="0" smtClean="0">
                <a:solidFill>
                  <a:schemeClr val="bg1"/>
                </a:solidFill>
              </a:rPr>
              <a:t>Name </a:t>
            </a:r>
            <a:r>
              <a:rPr lang="en-US" altLang="ja-JP" b="1" i="1" dirty="0">
                <a:solidFill>
                  <a:schemeClr val="bg1"/>
                </a:solidFill>
              </a:rPr>
              <a:t>of Authors </a:t>
            </a:r>
            <a:r>
              <a:rPr lang="en-US" altLang="ja-JP" b="1" i="1" dirty="0" smtClean="0">
                <a:solidFill>
                  <a:schemeClr val="bg1"/>
                </a:solidFill>
              </a:rPr>
              <a:t>: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95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3"/>
          <p:cNvSpPr>
            <a:spLocks noChangeArrowheads="1"/>
          </p:cNvSpPr>
          <p:nvPr/>
        </p:nvSpPr>
        <p:spPr bwMode="auto">
          <a:xfrm>
            <a:off x="698299" y="373580"/>
            <a:ext cx="5813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Please </a:t>
            </a:r>
            <a:r>
              <a:rPr lang="en-US" altLang="ja-JP" b="1" dirty="0">
                <a:solidFill>
                  <a:srgbClr val="002060"/>
                </a:solidFill>
              </a:rPr>
              <a:t>use the sample slide format to disclose COI status</a:t>
            </a:r>
            <a:endParaRPr lang="ja-JP" altLang="en-US" b="1" dirty="0">
              <a:solidFill>
                <a:srgbClr val="002060"/>
              </a:solidFill>
            </a:endParaRPr>
          </a:p>
          <a:p>
            <a:r>
              <a:rPr lang="en-US" altLang="ja-JP" b="1" dirty="0" smtClean="0">
                <a:solidFill>
                  <a:srgbClr val="002060"/>
                </a:solidFill>
              </a:rPr>
              <a:t>Use </a:t>
            </a:r>
            <a:r>
              <a:rPr lang="en-US" altLang="ja-JP" b="1" dirty="0">
                <a:solidFill>
                  <a:srgbClr val="002060"/>
                </a:solidFill>
              </a:rPr>
              <a:t>Form 1-A 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4775" y="2687638"/>
            <a:ext cx="10817225" cy="33543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 smtClean="0">
                <a:solidFill>
                  <a:srgbClr val="002060"/>
                </a:solidFill>
              </a:rPr>
              <a:t>Use Form 1-A when you have conflicts of interest to disclose concerning a presentation. 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 smtClean="0">
                <a:solidFill>
                  <a:srgbClr val="002060"/>
                </a:solidFill>
              </a:rPr>
              <a:t>Give the name of commercial entity involved.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①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Consultation fees: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②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stock ownership/profit: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③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patent fees: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　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④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remuneration for lecture: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　　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⑤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manuscript fees: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 company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⑥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trust research/joint research funds: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 company</a:t>
            </a:r>
            <a:endParaRPr lang="ja-JP" altLang="en-US" sz="1900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⑦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scholarship fund: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 company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⑧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Affiliation with Endowed Department: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yes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（○○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pharmaceuticals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⑨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Other remuneration such as gifts: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98299" y="1129093"/>
            <a:ext cx="10689719" cy="1273393"/>
          </a:xfrm>
          <a:prstGeom prst="roundRect">
            <a:avLst>
              <a:gd name="adj" fmla="val 9375"/>
            </a:avLst>
          </a:prstGeom>
          <a:solidFill>
            <a:srgbClr val="00B0F0"/>
          </a:solidFill>
        </p:spPr>
        <p:txBody>
          <a:bodyPr wrap="none" tIns="0" bIns="0" rtlCol="0" anchor="ctr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4000" b="1" dirty="0" smtClean="0">
                <a:solidFill>
                  <a:schemeClr val="bg1"/>
                </a:solidFill>
              </a:rPr>
              <a:t>The </a:t>
            </a:r>
            <a:r>
              <a:rPr lang="en-US" altLang="ja-JP" sz="4000" b="1" dirty="0">
                <a:solidFill>
                  <a:schemeClr val="bg1"/>
                </a:solidFill>
              </a:rPr>
              <a:t>Japanese Circulation Society</a:t>
            </a:r>
            <a:r>
              <a:rPr lang="en-US" altLang="ja-JP" sz="4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COI </a:t>
            </a:r>
            <a:r>
              <a:rPr lang="en-US" altLang="ja-JP" sz="4000" b="1" dirty="0">
                <a:solidFill>
                  <a:schemeClr val="bg1"/>
                </a:solidFill>
              </a:rPr>
              <a:t>Disclosure</a:t>
            </a:r>
            <a:r>
              <a:rPr lang="en-US" altLang="ja-JP" sz="32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32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b="1" i="1" dirty="0" smtClean="0">
                <a:solidFill>
                  <a:schemeClr val="bg1"/>
                </a:solidFill>
              </a:rPr>
              <a:t>Name </a:t>
            </a:r>
            <a:r>
              <a:rPr lang="en-US" altLang="ja-JP" b="1" i="1" dirty="0">
                <a:solidFill>
                  <a:schemeClr val="bg1"/>
                </a:solidFill>
              </a:rPr>
              <a:t>of Authors </a:t>
            </a:r>
            <a:r>
              <a:rPr lang="en-US" altLang="ja-JP" b="1" i="1" dirty="0" smtClean="0">
                <a:solidFill>
                  <a:schemeClr val="bg1"/>
                </a:solidFill>
              </a:rPr>
              <a:t>: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6376014" y="348458"/>
            <a:ext cx="59436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when </a:t>
            </a:r>
            <a:r>
              <a:rPr lang="en-US" altLang="ja-JP" b="1" dirty="0">
                <a:solidFill>
                  <a:srgbClr val="002060"/>
                </a:solidFill>
              </a:rPr>
              <a:t>there are no conflicts of interest to disclose </a:t>
            </a:r>
          </a:p>
          <a:p>
            <a:r>
              <a:rPr lang="en-US" altLang="ja-JP" b="1" dirty="0" smtClean="0">
                <a:solidFill>
                  <a:srgbClr val="002060"/>
                </a:solidFill>
              </a:rPr>
              <a:t>when </a:t>
            </a:r>
            <a:r>
              <a:rPr lang="en-US" altLang="ja-JP" b="1" dirty="0">
                <a:solidFill>
                  <a:srgbClr val="002060"/>
                </a:solidFill>
              </a:rPr>
              <a:t>giving a presentation at an academic </a:t>
            </a:r>
            <a:r>
              <a:rPr lang="en-US" altLang="ja-JP" b="1" dirty="0" smtClean="0">
                <a:solidFill>
                  <a:srgbClr val="002060"/>
                </a:solidFill>
              </a:rPr>
              <a:t>meeting</a:t>
            </a:r>
            <a:endParaRPr lang="ja-JP" alt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3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567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55434" y="111312"/>
            <a:ext cx="56781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rgbClr val="002060"/>
                </a:solidFill>
              </a:rPr>
              <a:t>Conclusions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837627" y="2724665"/>
            <a:ext cx="8443721" cy="831971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A the end of presentation, Please make sure to use this slide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134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677</TotalTime>
  <Words>259</Words>
  <Application>Microsoft Office PowerPoint</Application>
  <PresentationFormat>ワイド画面</PresentationFormat>
  <Paragraphs>31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Hiroshi Toyoda</cp:lastModifiedBy>
  <cp:revision>110</cp:revision>
  <cp:lastPrinted>2016-04-19T08:17:01Z</cp:lastPrinted>
  <dcterms:created xsi:type="dcterms:W3CDTF">2000-09-04T17:39:07Z</dcterms:created>
  <dcterms:modified xsi:type="dcterms:W3CDTF">2020-01-23T01:23:08Z</dcterms:modified>
</cp:coreProperties>
</file>