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80" r:id="rId1"/>
  </p:sldMasterIdLst>
  <p:notesMasterIdLst>
    <p:notesMasterId r:id="rId7"/>
  </p:notesMasterIdLst>
  <p:handoutMasterIdLst>
    <p:handoutMasterId r:id="rId8"/>
  </p:handoutMasterIdLst>
  <p:sldIdLst>
    <p:sldId id="264" r:id="rId2"/>
    <p:sldId id="262" r:id="rId3"/>
    <p:sldId id="263" r:id="rId4"/>
    <p:sldId id="266" r:id="rId5"/>
    <p:sldId id="265" r:id="rId6"/>
  </p:sldIdLst>
  <p:sldSz cx="12192000" cy="68580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63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575" autoAdjust="0"/>
  </p:normalViewPr>
  <p:slideViewPr>
    <p:cSldViewPr snapToGrid="0">
      <p:cViewPr varScale="1">
        <p:scale>
          <a:sx n="78" d="100"/>
          <a:sy n="78" d="100"/>
        </p:scale>
        <p:origin x="126" y="1026"/>
      </p:cViewPr>
      <p:guideLst>
        <p:guide orient="horz" pos="2863"/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9" tIns="45375" rIns="90749" bIns="4537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933" y="1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9" tIns="45375" rIns="90749" bIns="4537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372997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9" tIns="45375" rIns="90749" bIns="4537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933" y="9372997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9" tIns="45375" rIns="90749" bIns="4537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E9E74DE-00FB-40BD-8756-2DC1EAAF958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728693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9" tIns="45375" rIns="90749" bIns="4537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933" y="1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9" tIns="45375" rIns="90749" bIns="4537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9375" y="739775"/>
            <a:ext cx="657701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102" y="4686500"/>
            <a:ext cx="4939560" cy="4439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9" tIns="45375" rIns="90749" bIns="4537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372997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9" tIns="45375" rIns="90749" bIns="4537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933" y="9372997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9" tIns="45375" rIns="90749" bIns="4537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0F5CFDA-8D9F-422E-9A9A-AC65DDCF826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578446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609585"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219170"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828754"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438339"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3047924" algn="l" defTabSz="1219170" rtl="0" eaLnBrk="1" latinLnBrk="0" hangingPunct="1">
      <a:defRPr kumimoji="1"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kumimoji="1"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kumimoji="1"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kumimoji="1"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8BA8E5-36B5-4B05-BA41-62F14EB2D68A}" type="slidenum">
              <a:rPr lang="en-US" altLang="ja-JP"/>
              <a:pPr/>
              <a:t>2</a:t>
            </a:fld>
            <a:endParaRPr lang="en-US" altLang="ja-JP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375" y="739775"/>
            <a:ext cx="6577013" cy="3700463"/>
          </a:xfrm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926847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8BA8E5-36B5-4B05-BA41-62F14EB2D68A}" type="slidenum">
              <a:rPr lang="en-US" altLang="ja-JP"/>
              <a:pPr/>
              <a:t>3</a:t>
            </a:fld>
            <a:endParaRPr lang="en-US" altLang="ja-JP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375" y="739775"/>
            <a:ext cx="6577013" cy="3700463"/>
          </a:xfrm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8683855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25469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CA81F75-857C-437E-B0B9-97FC08536403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28481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altLang="ja-J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altLang="ja-J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29F3118-F442-4D34-97EC-A14DE27957D1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3204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7A554F-36B0-42DA-A25D-4FE7D95D9FDF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8648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altLang="ja-JP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altLang="ja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7DE93C1-7904-4A9E-985C-C0DD47A330E0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56986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CA81F75-857C-437E-B0B9-97FC08536403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35477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CA81F75-857C-437E-B0B9-97FC08536403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14131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CA81F75-857C-437E-B0B9-97FC08536403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80709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CA81F75-857C-437E-B0B9-97FC08536403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38402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16016"/>
            <a:ext cx="12192000" cy="1141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5587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1" r:id="rId1"/>
    <p:sldLayoutId id="2147484384" r:id="rId2"/>
    <p:sldLayoutId id="2147484385" r:id="rId3"/>
    <p:sldLayoutId id="2147484386" r:id="rId4"/>
    <p:sldLayoutId id="2147484387" r:id="rId5"/>
    <p:sldLayoutId id="2147484388" r:id="rId6"/>
    <p:sldLayoutId id="2147484389" r:id="rId7"/>
    <p:sldLayoutId id="2147484390" r:id="rId8"/>
    <p:sldLayoutId id="2147484391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0" y="905548"/>
            <a:ext cx="1219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5400" dirty="0" smtClean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演　題　名</a:t>
            </a:r>
            <a:endParaRPr kumimoji="1" lang="ja-JP" altLang="en-US" sz="5400" dirty="0">
              <a:solidFill>
                <a:srgbClr val="00206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0" y="2727884"/>
            <a:ext cx="1219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3600" dirty="0" smtClean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氏　名</a:t>
            </a:r>
            <a:endParaRPr lang="en-US" altLang="ja-JP" sz="3600" dirty="0" smtClean="0">
              <a:solidFill>
                <a:srgbClr val="00206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lang="ja-JP" altLang="en-US" sz="3600" dirty="0" smtClean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（所　属　名）</a:t>
            </a:r>
            <a:endParaRPr lang="en-US" altLang="ja-JP" sz="3600" dirty="0" smtClean="0">
              <a:solidFill>
                <a:srgbClr val="00206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062558" y="3095511"/>
            <a:ext cx="1983485" cy="666977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867" dirty="0">
                <a:solidFill>
                  <a:schemeClr val="bg1"/>
                </a:solidFill>
              </a:rPr>
              <a:t>←発表者</a:t>
            </a:r>
            <a:r>
              <a:rPr lang="ja-JP" altLang="en-US" sz="1867" dirty="0" smtClean="0">
                <a:solidFill>
                  <a:schemeClr val="bg1"/>
                </a:solidFill>
              </a:rPr>
              <a:t>全員の</a:t>
            </a:r>
            <a:r>
              <a:rPr lang="en-US" altLang="ja-JP" sz="1867" dirty="0">
                <a:solidFill>
                  <a:schemeClr val="bg1"/>
                </a:solidFill>
              </a:rPr>
              <a:t/>
            </a:r>
            <a:br>
              <a:rPr lang="en-US" altLang="ja-JP" sz="1867" dirty="0">
                <a:solidFill>
                  <a:schemeClr val="bg1"/>
                </a:solidFill>
              </a:rPr>
            </a:br>
            <a:r>
              <a:rPr lang="ja-JP" altLang="en-US" sz="1867" dirty="0">
                <a:solidFill>
                  <a:schemeClr val="bg1"/>
                </a:solidFill>
              </a:rPr>
              <a:t>氏名を記載する</a:t>
            </a:r>
          </a:p>
        </p:txBody>
      </p:sp>
    </p:spTree>
    <p:extLst>
      <p:ext uri="{BB962C8B-B14F-4D97-AF65-F5344CB8AC3E}">
        <p14:creationId xmlns:p14="http://schemas.microsoft.com/office/powerpoint/2010/main" val="4045587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正方形/長方形 17"/>
          <p:cNvSpPr/>
          <p:nvPr/>
        </p:nvSpPr>
        <p:spPr>
          <a:xfrm>
            <a:off x="0" y="2822660"/>
            <a:ext cx="12192000" cy="17008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40000"/>
              </a:lnSpc>
              <a:buFontTx/>
              <a:buNone/>
            </a:pPr>
            <a:r>
              <a:rPr lang="ja-JP" altLang="en-US" sz="3733" b="1" dirty="0">
                <a:solidFill>
                  <a:srgbClr val="002060"/>
                </a:solidFill>
                <a:latin typeface="Arial" charset="0"/>
                <a:ea typeface="ＭＳ Ｐゴシック" charset="-128"/>
              </a:rPr>
              <a:t>演題発表に関連し、発表者らに開示すべき</a:t>
            </a:r>
          </a:p>
          <a:p>
            <a:pPr algn="ctr">
              <a:lnSpc>
                <a:spcPct val="140000"/>
              </a:lnSpc>
              <a:buFontTx/>
              <a:buNone/>
            </a:pPr>
            <a:r>
              <a:rPr lang="en-US" altLang="ja-JP" sz="3733" b="1" dirty="0">
                <a:solidFill>
                  <a:srgbClr val="002060"/>
                </a:solidFill>
                <a:latin typeface="Arial" charset="0"/>
                <a:ea typeface="ＭＳ Ｐゴシック" charset="-128"/>
              </a:rPr>
              <a:t>CO I</a:t>
            </a:r>
            <a:r>
              <a:rPr lang="ja-JP" altLang="en-US" sz="3733" b="1" dirty="0">
                <a:solidFill>
                  <a:srgbClr val="002060"/>
                </a:solidFill>
                <a:latin typeface="Arial" charset="0"/>
                <a:ea typeface="ＭＳ Ｐゴシック" charset="-128"/>
              </a:rPr>
              <a:t>関係にある企業などはありません</a:t>
            </a:r>
            <a:endParaRPr lang="en-US" altLang="ja-JP" sz="3733" b="1" dirty="0">
              <a:solidFill>
                <a:srgbClr val="00206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2260208" y="1643784"/>
            <a:ext cx="7671583" cy="703387"/>
          </a:xfrm>
          <a:prstGeom prst="rect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txBody>
          <a:bodyPr vert="horz" lIns="91440" tIns="45720" rIns="91440" bIns="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b="1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発表者のＣＯ Ｉ 開示</a:t>
            </a:r>
            <a:endParaRPr lang="en-US" altLang="ja-JP" sz="2400" b="1" i="1" dirty="0">
              <a:solidFill>
                <a:schemeClr val="bg1"/>
              </a:solidFill>
              <a:ea typeface="ＭＳ Ｐゴシック" charset="-128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3731988" y="3709579"/>
            <a:ext cx="5261699" cy="11726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buFontTx/>
              <a:buNone/>
              <a:tabLst>
                <a:tab pos="2417763" algn="l"/>
              </a:tabLst>
            </a:pPr>
            <a:r>
              <a:rPr lang="ja-JP" altLang="en-US" b="1" dirty="0" smtClean="0">
                <a:solidFill>
                  <a:srgbClr val="002060"/>
                </a:solidFill>
                <a:latin typeface="Arial" charset="0"/>
                <a:ea typeface="ＭＳ Ｐゴシック" charset="-128"/>
              </a:rPr>
              <a:t>講 演 料：</a:t>
            </a:r>
            <a:r>
              <a:rPr lang="en-US" altLang="ja-JP" b="1" dirty="0" smtClean="0">
                <a:solidFill>
                  <a:srgbClr val="002060"/>
                </a:solidFill>
                <a:latin typeface="Arial" charset="0"/>
                <a:ea typeface="ＭＳ Ｐゴシック" charset="-128"/>
              </a:rPr>
              <a:t>	</a:t>
            </a:r>
            <a:r>
              <a:rPr lang="ja-JP" altLang="en-US" b="1" dirty="0" smtClean="0">
                <a:solidFill>
                  <a:srgbClr val="002060"/>
                </a:solidFill>
                <a:latin typeface="Arial" charset="0"/>
                <a:ea typeface="ＭＳ Ｐゴシック" charset="-128"/>
              </a:rPr>
              <a:t>●</a:t>
            </a:r>
            <a:r>
              <a:rPr lang="ja-JP" altLang="en-US" b="1" dirty="0">
                <a:solidFill>
                  <a:srgbClr val="002060"/>
                </a:solidFill>
                <a:latin typeface="Arial" charset="0"/>
                <a:ea typeface="ＭＳ Ｐゴシック" charset="-128"/>
              </a:rPr>
              <a:t>●</a:t>
            </a:r>
            <a:r>
              <a:rPr lang="ja-JP" altLang="en-US" b="1" dirty="0" smtClean="0">
                <a:solidFill>
                  <a:srgbClr val="002060"/>
                </a:solidFill>
                <a:latin typeface="Arial" charset="0"/>
                <a:ea typeface="ＭＳ Ｐゴシック" charset="-128"/>
              </a:rPr>
              <a:t>製薬、■■製薬</a:t>
            </a:r>
            <a:endParaRPr lang="en-US" altLang="ja-JP" b="1" dirty="0">
              <a:solidFill>
                <a:srgbClr val="002060"/>
              </a:solidFill>
              <a:latin typeface="Arial" charset="0"/>
              <a:ea typeface="ＭＳ Ｐゴシック" charset="-128"/>
            </a:endParaRPr>
          </a:p>
          <a:p>
            <a:pPr>
              <a:lnSpc>
                <a:spcPct val="130000"/>
              </a:lnSpc>
              <a:buFontTx/>
              <a:buNone/>
              <a:tabLst>
                <a:tab pos="2417763" algn="l"/>
              </a:tabLst>
            </a:pPr>
            <a:r>
              <a:rPr lang="ja-JP" altLang="en-US" b="1" dirty="0">
                <a:solidFill>
                  <a:srgbClr val="002060"/>
                </a:solidFill>
                <a:latin typeface="Arial" charset="0"/>
                <a:ea typeface="ＭＳ Ｐゴシック" charset="-128"/>
              </a:rPr>
              <a:t>受託研究・共同研究費</a:t>
            </a:r>
            <a:r>
              <a:rPr lang="ja-JP" altLang="en-US" b="1" dirty="0" smtClean="0">
                <a:solidFill>
                  <a:srgbClr val="002060"/>
                </a:solidFill>
                <a:latin typeface="Arial" charset="0"/>
                <a:ea typeface="ＭＳ Ｐゴシック" charset="-128"/>
              </a:rPr>
              <a:t>：</a:t>
            </a:r>
            <a:r>
              <a:rPr lang="en-US" altLang="ja-JP" b="1" dirty="0" smtClean="0">
                <a:solidFill>
                  <a:srgbClr val="002060"/>
                </a:solidFill>
                <a:latin typeface="Arial" charset="0"/>
                <a:ea typeface="ＭＳ Ｐゴシック" charset="-128"/>
              </a:rPr>
              <a:t>	</a:t>
            </a:r>
            <a:r>
              <a:rPr lang="ja-JP" altLang="en-US" b="1" dirty="0" smtClean="0">
                <a:solidFill>
                  <a:srgbClr val="002060"/>
                </a:solidFill>
                <a:latin typeface="Arial" charset="0"/>
                <a:ea typeface="ＭＳ Ｐゴシック" charset="-128"/>
              </a:rPr>
              <a:t>●</a:t>
            </a:r>
            <a:r>
              <a:rPr lang="ja-JP" altLang="en-US" b="1" dirty="0">
                <a:solidFill>
                  <a:srgbClr val="002060"/>
                </a:solidFill>
                <a:latin typeface="Arial" charset="0"/>
                <a:ea typeface="ＭＳ Ｐゴシック" charset="-128"/>
              </a:rPr>
              <a:t>●製薬</a:t>
            </a:r>
            <a:endParaRPr lang="en-US" altLang="ja-JP" b="1" dirty="0">
              <a:solidFill>
                <a:srgbClr val="002060"/>
              </a:solidFill>
              <a:latin typeface="Arial" charset="0"/>
              <a:ea typeface="ＭＳ Ｐゴシック" charset="-128"/>
            </a:endParaRPr>
          </a:p>
          <a:p>
            <a:pPr>
              <a:lnSpc>
                <a:spcPct val="130000"/>
              </a:lnSpc>
              <a:buFontTx/>
              <a:buNone/>
              <a:tabLst>
                <a:tab pos="2417763" algn="l"/>
              </a:tabLst>
            </a:pPr>
            <a:r>
              <a:rPr lang="ja-JP" altLang="en-US" b="1" dirty="0">
                <a:solidFill>
                  <a:srgbClr val="002060"/>
                </a:solidFill>
                <a:latin typeface="Arial" charset="0"/>
                <a:ea typeface="ＭＳ Ｐゴシック" charset="-128"/>
              </a:rPr>
              <a:t>奨学寄付金</a:t>
            </a:r>
            <a:r>
              <a:rPr lang="ja-JP" altLang="en-US" b="1" dirty="0" smtClean="0">
                <a:solidFill>
                  <a:srgbClr val="002060"/>
                </a:solidFill>
                <a:latin typeface="Arial" charset="0"/>
                <a:ea typeface="ＭＳ Ｐゴシック" charset="-128"/>
              </a:rPr>
              <a:t>：</a:t>
            </a:r>
            <a:r>
              <a:rPr lang="en-US" altLang="ja-JP" b="1" dirty="0" smtClean="0">
                <a:solidFill>
                  <a:srgbClr val="002060"/>
                </a:solidFill>
                <a:latin typeface="Arial" charset="0"/>
                <a:ea typeface="ＭＳ Ｐゴシック" charset="-128"/>
              </a:rPr>
              <a:t>	</a:t>
            </a:r>
            <a:r>
              <a:rPr lang="ja-JP" altLang="en-US" b="1" dirty="0">
                <a:solidFill>
                  <a:srgbClr val="002060"/>
                </a:solidFill>
                <a:latin typeface="Arial" charset="0"/>
                <a:ea typeface="ＭＳ Ｐゴシック" charset="-128"/>
              </a:rPr>
              <a:t> ■■製薬</a:t>
            </a:r>
            <a:endParaRPr lang="en-US" altLang="ja-JP" b="1" dirty="0">
              <a:solidFill>
                <a:srgbClr val="00206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622469" y="5234545"/>
            <a:ext cx="8470900" cy="46166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>
                <a:solidFill>
                  <a:schemeClr val="bg1"/>
                </a:solidFill>
              </a:rPr>
              <a:t>↑ 開示すべき内容が過去</a:t>
            </a:r>
            <a:r>
              <a:rPr lang="en-US" altLang="ja-JP" dirty="0">
                <a:solidFill>
                  <a:schemeClr val="bg1"/>
                </a:solidFill>
              </a:rPr>
              <a:t>3</a:t>
            </a:r>
            <a:r>
              <a:rPr lang="ja-JP" altLang="en-US" dirty="0">
                <a:solidFill>
                  <a:schemeClr val="bg1"/>
                </a:solidFill>
              </a:rPr>
              <a:t>年間にある項目のみ記載する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0" y="2513429"/>
            <a:ext cx="1219199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ja-JP" altLang="en-US" sz="3200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演題発表に関連し、発表者らの開示す</a:t>
            </a:r>
            <a:r>
              <a:rPr lang="ja-JP" altLang="en-US" sz="3200" dirty="0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べき</a:t>
            </a:r>
            <a:r>
              <a:rPr lang="en-US" altLang="ja-JP" sz="3200" dirty="0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/>
            </a:r>
            <a:br>
              <a:rPr lang="en-US" altLang="ja-JP" sz="3200" dirty="0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</a:br>
            <a:r>
              <a:rPr lang="en-US" altLang="ja-JP" sz="3200" dirty="0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CO </a:t>
            </a:r>
            <a:r>
              <a:rPr lang="en-US" altLang="ja-JP" sz="3200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I </a:t>
            </a:r>
            <a:r>
              <a:rPr lang="ja-JP" altLang="en-US" sz="3200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関係にある企業として</a:t>
            </a:r>
            <a:endParaRPr lang="en-US" altLang="ja-JP" sz="3200" dirty="0">
              <a:solidFill>
                <a:srgbClr val="00206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2260208" y="1643784"/>
            <a:ext cx="7671583" cy="703387"/>
          </a:xfrm>
          <a:prstGeom prst="rect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txBody>
          <a:bodyPr vert="horz" lIns="91440" tIns="45720" rIns="91440" bIns="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b="1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発表者のＣＯ Ｉ 開示</a:t>
            </a:r>
            <a:endParaRPr lang="en-US" altLang="ja-JP" sz="2400" b="1" i="1" dirty="0">
              <a:solidFill>
                <a:schemeClr val="bg1"/>
              </a:solidFill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14217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669513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83628" y="88816"/>
            <a:ext cx="172194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ja-JP" sz="4000" dirty="0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結</a:t>
            </a:r>
            <a:r>
              <a:rPr lang="ja-JP" altLang="en-US" sz="4000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lang="ja-JP" altLang="ja-JP" sz="4000" dirty="0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論 </a:t>
            </a:r>
            <a:endParaRPr lang="ja-JP" altLang="ja-JP" sz="4000" dirty="0">
              <a:solidFill>
                <a:srgbClr val="00206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1837627" y="2733085"/>
            <a:ext cx="8443721" cy="831971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 smtClean="0"/>
              <a:t>発表の最後にこのスライドを使用</a:t>
            </a:r>
            <a:endParaRPr kumimoji="1" lang="ja-JP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1606325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665</TotalTime>
  <Words>135</Words>
  <Application>Microsoft Office PowerPoint</Application>
  <PresentationFormat>ワイド画面</PresentationFormat>
  <Paragraphs>17</Paragraphs>
  <Slides>5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5" baseType="lpstr">
      <vt:lpstr>HGPｺﾞｼｯｸE</vt:lpstr>
      <vt:lpstr>ＭＳ Ｐゴシック</vt:lpstr>
      <vt:lpstr>ＭＳ ゴシック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Hiroshi Toyoda</cp:lastModifiedBy>
  <cp:revision>108</cp:revision>
  <cp:lastPrinted>2016-04-19T08:17:01Z</cp:lastPrinted>
  <dcterms:created xsi:type="dcterms:W3CDTF">2000-09-04T17:39:07Z</dcterms:created>
  <dcterms:modified xsi:type="dcterms:W3CDTF">2020-01-24T05:37:31Z</dcterms:modified>
</cp:coreProperties>
</file>