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70" r:id="rId5"/>
    <p:sldId id="269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6" autoAdjust="0"/>
  </p:normalViewPr>
  <p:slideViewPr>
    <p:cSldViewPr snapToGrid="0">
      <p:cViewPr varScale="1">
        <p:scale>
          <a:sx n="78" d="100"/>
          <a:sy n="78" d="100"/>
        </p:scale>
        <p:origin x="126" y="1026"/>
      </p:cViewPr>
      <p:guideLst>
        <p:guide orient="horz" pos="2856"/>
        <p:guide pos="381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0870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814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47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/>
          <p:cNvSpPr txBox="1"/>
          <p:nvPr/>
        </p:nvSpPr>
        <p:spPr>
          <a:xfrm>
            <a:off x="0" y="106931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Title</a:t>
            </a:r>
            <a:endParaRPr kumimoji="1" lang="ja-JP" altLang="en-US" sz="5400" b="1" dirty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0" y="277957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First 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Name, </a:t>
            </a:r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Middle Initials</a:t>
            </a:r>
          </a:p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nd Surname</a:t>
            </a:r>
          </a:p>
          <a:p>
            <a:pPr algn="ctr"/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Affiliation</a:t>
            </a:r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en-US" altLang="ja-JP" sz="3600" b="1" dirty="0" smtClean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11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879801" y="628766"/>
            <a:ext cx="63593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sz="2000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r>
              <a:rPr lang="en-US" altLang="ja-JP" sz="2000" b="1" dirty="0" smtClean="0">
                <a:solidFill>
                  <a:srgbClr val="002060"/>
                </a:solidFill>
              </a:rPr>
              <a:t>Use </a:t>
            </a:r>
            <a:r>
              <a:rPr lang="en-US" altLang="ja-JP" sz="2000" b="1" dirty="0">
                <a:solidFill>
                  <a:srgbClr val="002060"/>
                </a:solidFill>
              </a:rPr>
              <a:t>Form 1-A </a:t>
            </a:r>
            <a:endParaRPr lang="en-US" altLang="ja-JP" sz="2000" b="1" dirty="0" smtClean="0">
              <a:solidFill>
                <a:srgbClr val="002060"/>
              </a:solidFill>
            </a:endParaRP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there are no conflicts of interest to disclose </a:t>
            </a: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giving a presentation at an academic meeting</a:t>
            </a:r>
          </a:p>
          <a:p>
            <a:endParaRPr lang="en-US" altLang="ja-JP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4135943"/>
            <a:ext cx="12192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</a:t>
            </a:r>
            <a:b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concerning the presentation.</a:t>
            </a: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628" y="2422660"/>
            <a:ext cx="10689719" cy="1567542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698299" y="373580"/>
            <a:ext cx="5813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b="1" dirty="0">
              <a:solidFill>
                <a:srgbClr val="002060"/>
              </a:solidFill>
            </a:endParaRP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Use </a:t>
            </a:r>
            <a:r>
              <a:rPr lang="en-US" altLang="ja-JP" b="1" dirty="0">
                <a:solidFill>
                  <a:srgbClr val="002060"/>
                </a:solidFill>
              </a:rPr>
              <a:t>Form 1-A </a:t>
            </a: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6376014" y="348458"/>
            <a:ext cx="5943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there are no conflicts of interest to disclose </a:t>
            </a: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giving a presentation at an academic </a:t>
            </a:r>
            <a:r>
              <a:rPr lang="en-US" altLang="ja-JP" b="1" dirty="0" smtClean="0">
                <a:solidFill>
                  <a:srgbClr val="002060"/>
                </a:solidFill>
              </a:rPr>
              <a:t>meeting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374775" y="2773964"/>
            <a:ext cx="10817225" cy="33543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Use Form 1-A when you have conflicts of interest to disclose concerning a presentation. 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Give the name of commercial entity involved.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①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Consultation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②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stock ownership/profit: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③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patent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④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remuneration for lecture: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⑤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manuscript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⑥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trust research/joint research funds: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ja-JP" altLang="en-US" sz="1900" b="1" dirty="0" smtClean="0">
              <a:solidFill>
                <a:srgbClr val="002060"/>
              </a:solidFill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⑦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scholarship fund: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⑧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Affiliation with Endowed Department: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yes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（○○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）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⑨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Other remuneration such as gifts: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8299" y="1215810"/>
            <a:ext cx="10689719" cy="1273393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2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9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55434" y="111312"/>
            <a:ext cx="567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837627" y="272466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A the end of presentation, Please make sure to use this slide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9461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259</Words>
  <Application>Microsoft Office PowerPoint</Application>
  <PresentationFormat>ワイド画面</PresentationFormat>
  <Paragraphs>31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ＭＳ 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112</cp:revision>
  <cp:lastPrinted>2016-04-19T08:17:01Z</cp:lastPrinted>
  <dcterms:created xsi:type="dcterms:W3CDTF">2000-09-04T17:39:07Z</dcterms:created>
  <dcterms:modified xsi:type="dcterms:W3CDTF">2020-01-24T00:56:37Z</dcterms:modified>
</cp:coreProperties>
</file>