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7"/>
  </p:notesMasterIdLst>
  <p:handoutMasterIdLst>
    <p:handoutMasterId r:id="rId8"/>
  </p:handoutMasterIdLst>
  <p:sldIdLst>
    <p:sldId id="264" r:id="rId2"/>
    <p:sldId id="262" r:id="rId3"/>
    <p:sldId id="263" r:id="rId4"/>
    <p:sldId id="266" r:id="rId5"/>
    <p:sldId id="265" r:id="rId6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6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>
        <p:guide orient="horz" pos="2863"/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72869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1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500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9" tIns="45375" rIns="90749" bIns="453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7844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9585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917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8754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83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2684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6838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5469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848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29F3118-F442-4D34-97EC-A14DE27957D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20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7A554F-36B0-42DA-A25D-4FE7D95D9FD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64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DE93C1-7904-4A9E-985C-C0DD47A330E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6986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547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413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070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A81F75-857C-437E-B0B9-97FC08536403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840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6016"/>
            <a:ext cx="12192000" cy="1141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8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4" r:id="rId2"/>
    <p:sldLayoutId id="2147484385" r:id="rId3"/>
    <p:sldLayoutId id="2147484386" r:id="rId4"/>
    <p:sldLayoutId id="2147484387" r:id="rId5"/>
    <p:sldLayoutId id="2147484388" r:id="rId6"/>
    <p:sldLayoutId id="2147484389" r:id="rId7"/>
    <p:sldLayoutId id="2147484390" r:id="rId8"/>
    <p:sldLayoutId id="214748439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905548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54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　題　名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727884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36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氏　名</a:t>
            </a:r>
            <a:endParaRPr lang="en-US" altLang="ja-JP" sz="36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60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（所　属　名）</a:t>
            </a:r>
            <a:endParaRPr lang="en-US" altLang="ja-JP" sz="360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62558" y="3095511"/>
            <a:ext cx="1983485" cy="6669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67" dirty="0">
                <a:solidFill>
                  <a:schemeClr val="bg1"/>
                </a:solidFill>
              </a:rPr>
              <a:t>←発表者全員の</a:t>
            </a:r>
            <a:br>
              <a:rPr lang="en-US" altLang="ja-JP" sz="1867" dirty="0">
                <a:solidFill>
                  <a:schemeClr val="bg1"/>
                </a:solidFill>
              </a:rPr>
            </a:br>
            <a:r>
              <a:rPr lang="ja-JP" altLang="en-US" sz="1867" dirty="0">
                <a:solidFill>
                  <a:schemeClr val="bg1"/>
                </a:solidFill>
              </a:rPr>
              <a:t>氏名を記載する</a:t>
            </a:r>
          </a:p>
        </p:txBody>
      </p:sp>
    </p:spTree>
    <p:extLst>
      <p:ext uri="{BB962C8B-B14F-4D97-AF65-F5344CB8AC3E}">
        <p14:creationId xmlns:p14="http://schemas.microsoft.com/office/powerpoint/2010/main" val="4045587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0" y="2822660"/>
            <a:ext cx="12192000" cy="1700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  <a:buFontTx/>
              <a:buNone/>
            </a:pPr>
            <a:r>
              <a:rPr lang="ja-JP" altLang="en-US" sz="3733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演題発表に関連し、発表者らに開示すべき</a:t>
            </a:r>
          </a:p>
          <a:p>
            <a:pPr algn="ctr">
              <a:lnSpc>
                <a:spcPct val="140000"/>
              </a:lnSpc>
              <a:buFontTx/>
              <a:buNone/>
            </a:pPr>
            <a:r>
              <a:rPr lang="en-US" altLang="ja-JP" sz="3733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CO I</a:t>
            </a:r>
            <a:r>
              <a:rPr lang="ja-JP" altLang="en-US" sz="3733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関係にある企業などはありません</a:t>
            </a:r>
            <a:endParaRPr lang="en-US" altLang="ja-JP" sz="3733" b="1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60208" y="1643784"/>
            <a:ext cx="7671583" cy="703387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txBody>
          <a:bodyPr vert="horz" lIns="91440" tIns="45720" rIns="9144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発表者のＣＯ Ｉ 開示</a:t>
            </a:r>
            <a:endParaRPr lang="en-US" altLang="ja-JP" sz="2400" b="1" i="1" dirty="0">
              <a:solidFill>
                <a:schemeClr val="bg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3731988" y="3709579"/>
            <a:ext cx="5261699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FontTx/>
              <a:buNone/>
              <a:tabLst>
                <a:tab pos="2417763" algn="l"/>
              </a:tabLst>
            </a:pPr>
            <a:r>
              <a:rPr lang="ja-JP" altLang="en-US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講 演 料：</a:t>
            </a:r>
            <a:r>
              <a:rPr lang="en-US" altLang="ja-JP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	</a:t>
            </a:r>
            <a:r>
              <a:rPr lang="ja-JP" altLang="en-US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●●製薬、■■製薬</a:t>
            </a:r>
            <a:endParaRPr lang="en-US" altLang="ja-JP" b="1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130000"/>
              </a:lnSpc>
              <a:buFontTx/>
              <a:buNone/>
              <a:tabLst>
                <a:tab pos="2417763" algn="l"/>
              </a:tabLst>
            </a:pPr>
            <a:r>
              <a:rPr lang="ja-JP" altLang="en-US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受託研究・共同研究費：</a:t>
            </a:r>
            <a:r>
              <a:rPr lang="en-US" altLang="ja-JP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	</a:t>
            </a:r>
            <a:r>
              <a:rPr lang="ja-JP" altLang="en-US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●●製薬</a:t>
            </a:r>
            <a:endParaRPr lang="en-US" altLang="ja-JP" b="1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130000"/>
              </a:lnSpc>
              <a:buFontTx/>
              <a:buNone/>
              <a:tabLst>
                <a:tab pos="2417763" algn="l"/>
              </a:tabLst>
            </a:pPr>
            <a:r>
              <a:rPr lang="ja-JP" altLang="en-US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奨学寄付金：</a:t>
            </a:r>
            <a:r>
              <a:rPr lang="en-US" altLang="ja-JP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	</a:t>
            </a:r>
            <a:r>
              <a:rPr lang="ja-JP" altLang="en-US" b="1" dirty="0">
                <a:solidFill>
                  <a:srgbClr val="002060"/>
                </a:solidFill>
                <a:latin typeface="Arial" charset="0"/>
                <a:ea typeface="ＭＳ Ｐゴシック" charset="-128"/>
              </a:rPr>
              <a:t> ■■製薬</a:t>
            </a:r>
            <a:endParaRPr lang="en-US" altLang="ja-JP" b="1" dirty="0">
              <a:solidFill>
                <a:srgbClr val="002060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22469" y="5234545"/>
            <a:ext cx="8470900" cy="46166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↑ 開示すべき内容が過去</a:t>
            </a:r>
            <a:r>
              <a:rPr lang="en-US" altLang="ja-JP" dirty="0">
                <a:solidFill>
                  <a:schemeClr val="bg1"/>
                </a:solidFill>
              </a:rPr>
              <a:t>3</a:t>
            </a:r>
            <a:r>
              <a:rPr lang="ja-JP" altLang="en-US" dirty="0">
                <a:solidFill>
                  <a:schemeClr val="bg1"/>
                </a:solidFill>
              </a:rPr>
              <a:t>年間にある項目のみ記載する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0" y="2513429"/>
            <a:ext cx="12191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ja-JP" altLang="en-US" sz="32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演題発表に関連し、発表者らの開示すべき</a:t>
            </a:r>
            <a:br>
              <a:rPr lang="en-US" altLang="ja-JP" sz="32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en-US" altLang="ja-JP" sz="32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 I </a:t>
            </a:r>
            <a:r>
              <a:rPr lang="ja-JP" altLang="en-US" sz="32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関係にある企業として</a:t>
            </a:r>
            <a:endParaRPr lang="en-US" altLang="ja-JP" sz="3200" dirty="0">
              <a:solidFill>
                <a:srgbClr val="00206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60208" y="1643784"/>
            <a:ext cx="7671583" cy="703387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txBody>
          <a:bodyPr vert="horz" lIns="91440" tIns="45720" rIns="9144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発表者のＣＯ Ｉ 開示</a:t>
            </a:r>
            <a:endParaRPr lang="en-US" altLang="ja-JP" sz="2400" b="1" i="1" dirty="0">
              <a:solidFill>
                <a:schemeClr val="bg1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4217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6951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3628" y="88816"/>
            <a:ext cx="17219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40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結</a:t>
            </a:r>
            <a:r>
              <a:rPr lang="ja-JP" altLang="en-US" sz="40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ja-JP" sz="4000" dirty="0">
                <a:solidFill>
                  <a:srgbClr val="00206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論 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837627" y="2733085"/>
            <a:ext cx="8443721" cy="831971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発表の最後にこのスライドを使用</a:t>
            </a:r>
          </a:p>
        </p:txBody>
      </p:sp>
    </p:spTree>
    <p:extLst>
      <p:ext uri="{BB962C8B-B14F-4D97-AF65-F5344CB8AC3E}">
        <p14:creationId xmlns:p14="http://schemas.microsoft.com/office/powerpoint/2010/main" val="116063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668</TotalTime>
  <Words>135</Words>
  <Application>Microsoft Office PowerPoint</Application>
  <PresentationFormat>ワイド画面</PresentationFormat>
  <Paragraphs>17</Paragraphs>
  <Slides>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5" baseType="lpstr">
      <vt:lpstr>HGPｺﾞｼｯｸE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Takahiro Naoi</cp:lastModifiedBy>
  <cp:revision>108</cp:revision>
  <cp:lastPrinted>2016-04-19T08:17:01Z</cp:lastPrinted>
  <dcterms:created xsi:type="dcterms:W3CDTF">2000-09-04T17:39:07Z</dcterms:created>
  <dcterms:modified xsi:type="dcterms:W3CDTF">2020-06-25T11:20:10Z</dcterms:modified>
</cp:coreProperties>
</file>