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8" r:id="rId1"/>
  </p:sldMasterIdLst>
  <p:notesMasterIdLst>
    <p:notesMasterId r:id="rId4"/>
  </p:notesMasterIdLst>
  <p:handoutMasterIdLst>
    <p:handoutMasterId r:id="rId5"/>
  </p:handoutMasterIdLst>
  <p:sldIdLst>
    <p:sldId id="262" r:id="rId2"/>
    <p:sldId id="263" r:id="rId3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86" d="100"/>
          <a:sy n="86" d="100"/>
        </p:scale>
        <p:origin x="114" y="1020"/>
      </p:cViewPr>
      <p:guideLst>
        <p:guide orient="horz" pos="2160"/>
        <p:guide pos="38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E74DE-00FB-40BD-8756-2DC1EAAF95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2869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500"/>
            <a:ext cx="493956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F5CFDA-8D9F-422E-9A9A-AC65DDCF82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78446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2684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68385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141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47044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5329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7529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658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6631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902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233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9999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29F3118-F442-4D34-97EC-A14DE27957D1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5333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A554F-36B0-42DA-A25D-4FE7D95D9FD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0572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DE93C1-7904-4A9E-985C-C0DD47A330E0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5440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7742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33507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6016"/>
            <a:ext cx="12192000" cy="1141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337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9" r:id="rId1"/>
    <p:sldLayoutId id="2147484280" r:id="rId2"/>
    <p:sldLayoutId id="2147484281" r:id="rId3"/>
    <p:sldLayoutId id="2147484282" r:id="rId4"/>
    <p:sldLayoutId id="2147484283" r:id="rId5"/>
    <p:sldLayoutId id="2147484284" r:id="rId6"/>
    <p:sldLayoutId id="2147484285" r:id="rId7"/>
    <p:sldLayoutId id="2147484286" r:id="rId8"/>
    <p:sldLayoutId id="2147484287" r:id="rId9"/>
    <p:sldLayoutId id="2147484288" r:id="rId10"/>
    <p:sldLayoutId id="2147484289" r:id="rId11"/>
    <p:sldLayoutId id="2147484290" r:id="rId12"/>
    <p:sldLayoutId id="2147484268" r:id="rId13"/>
    <p:sldLayoutId id="214748426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0" y="4205019"/>
            <a:ext cx="12192000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buFontTx/>
              <a:buNone/>
            </a:pPr>
            <a:r>
              <a:rPr lang="ja-JP" altLang="en-US" sz="3200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演題発表に関連し、発表者</a:t>
            </a:r>
            <a:r>
              <a:rPr lang="ja-JP" altLang="en-US" sz="3200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らに開示</a:t>
            </a:r>
            <a:r>
              <a:rPr lang="ja-JP" altLang="en-US" sz="3200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す</a:t>
            </a:r>
            <a:r>
              <a:rPr lang="ja-JP" altLang="en-US" sz="3200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べき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n-US" altLang="ja-JP" sz="3200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CO I</a:t>
            </a:r>
            <a:r>
              <a:rPr lang="ja-JP" altLang="en-US" sz="3200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関係</a:t>
            </a:r>
            <a:r>
              <a:rPr lang="ja-JP" altLang="en-US" sz="3200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にある</a:t>
            </a:r>
            <a:r>
              <a:rPr lang="ja-JP" altLang="en-US" sz="3200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企業などはありません</a:t>
            </a:r>
            <a:endParaRPr lang="en-US" altLang="ja-JP" sz="3200" b="1" dirty="0">
              <a:solidFill>
                <a:srgbClr val="00206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3176859" y="3248580"/>
            <a:ext cx="5753687" cy="703387"/>
          </a:xfrm>
          <a:prstGeom prst="roundRect">
            <a:avLst/>
          </a:prstGeom>
          <a:solidFill>
            <a:srgbClr val="00B0F0"/>
          </a:solidFill>
          <a:ln>
            <a:solidFill>
              <a:srgbClr val="00FFFF"/>
            </a:solidFill>
          </a:ln>
        </p:spPr>
        <p:txBody>
          <a:bodyPr bIns="0" anchor="ctr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発表者のＣＯ Ｉ 開示</a:t>
            </a:r>
            <a:endParaRPr lang="en-US" altLang="ja-JP" sz="1800" b="1" i="1" dirty="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567772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48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　題　名</a:t>
            </a:r>
            <a:endParaRPr lang="ja-JP" altLang="en-US" sz="4800" dirty="0">
              <a:solidFill>
                <a:srgbClr val="00206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164773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32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氏　名</a:t>
            </a:r>
            <a:endParaRPr lang="en-US" altLang="ja-JP" sz="3200" dirty="0">
              <a:solidFill>
                <a:srgbClr val="00206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32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（所　属　名）</a:t>
            </a:r>
            <a:endParaRPr lang="en-US" altLang="ja-JP" sz="3200" dirty="0">
              <a:solidFill>
                <a:srgbClr val="00206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619212" y="1805315"/>
            <a:ext cx="1983485" cy="6669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67" dirty="0">
                <a:solidFill>
                  <a:schemeClr val="bg1"/>
                </a:solidFill>
              </a:rPr>
              <a:t>←発表者全員の</a:t>
            </a:r>
            <a:r>
              <a:rPr lang="en-US" altLang="ja-JP" sz="1867" dirty="0">
                <a:solidFill>
                  <a:schemeClr val="bg1"/>
                </a:solidFill>
              </a:rPr>
              <a:t/>
            </a:r>
            <a:br>
              <a:rPr lang="en-US" altLang="ja-JP" sz="1867" dirty="0">
                <a:solidFill>
                  <a:schemeClr val="bg1"/>
                </a:solidFill>
              </a:rPr>
            </a:br>
            <a:r>
              <a:rPr lang="ja-JP" altLang="en-US" sz="1867" dirty="0">
                <a:solidFill>
                  <a:schemeClr val="bg1"/>
                </a:solidFill>
              </a:rPr>
              <a:t>氏名を記載する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4014964"/>
            <a:ext cx="12192000" cy="77787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ja-JP" altLang="en-US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演題発表に関連し、発表者ら</a:t>
            </a:r>
            <a:r>
              <a:rPr lang="ja-JP" altLang="en-US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の開示す</a:t>
            </a:r>
            <a:r>
              <a:rPr lang="ja-JP" altLang="en-US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べき</a:t>
            </a:r>
            <a:r>
              <a:rPr lang="en-US" altLang="ja-JP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lang="ja-JP" altLang="en-US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</a:t>
            </a:r>
            <a:r>
              <a:rPr lang="ja-JP" altLang="en-US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企業として</a:t>
            </a:r>
            <a:endParaRPr lang="en-US" altLang="ja-JP" b="1" dirty="0">
              <a:solidFill>
                <a:srgbClr val="00206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1100" b="1" dirty="0">
              <a:solidFill>
                <a:srgbClr val="002060"/>
              </a:solidFill>
              <a:latin typeface="Arial" charset="0"/>
              <a:ea typeface="ＭＳ Ｐゴシック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　</a:t>
            </a:r>
            <a:endParaRPr lang="en-US" altLang="ja-JP" sz="2000" b="1" dirty="0">
              <a:solidFill>
                <a:srgbClr val="00206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559599" y="4403070"/>
            <a:ext cx="53709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411413" algn="l"/>
              </a:tabLst>
            </a:pPr>
            <a:r>
              <a:rPr lang="ja-JP" altLang="en-US" sz="2400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講 演 料</a:t>
            </a:r>
            <a:r>
              <a:rPr lang="ja-JP" altLang="en-US" sz="2400" b="1" dirty="0" smtClean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： ●</a:t>
            </a:r>
            <a:r>
              <a:rPr lang="ja-JP" altLang="en-US" sz="2400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●製薬、■■製薬</a:t>
            </a:r>
          </a:p>
          <a:p>
            <a:pPr>
              <a:tabLst>
                <a:tab pos="2411413" algn="l"/>
              </a:tabLst>
            </a:pPr>
            <a:r>
              <a:rPr lang="ja-JP" altLang="en-US" sz="2400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受託研究・共同研究費</a:t>
            </a:r>
            <a:r>
              <a:rPr lang="ja-JP" altLang="en-US" sz="2400" b="1" dirty="0" smtClean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： ●</a:t>
            </a:r>
            <a:r>
              <a:rPr lang="ja-JP" altLang="en-US" sz="2400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●製薬</a:t>
            </a:r>
          </a:p>
          <a:p>
            <a:pPr>
              <a:tabLst>
                <a:tab pos="2411413" algn="l"/>
              </a:tabLst>
            </a:pPr>
            <a:r>
              <a:rPr lang="ja-JP" altLang="en-US" sz="2400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奨学寄付金</a:t>
            </a:r>
            <a:r>
              <a:rPr lang="ja-JP" altLang="en-US" sz="2400" b="1" dirty="0" smtClean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： ■</a:t>
            </a:r>
            <a:r>
              <a:rPr lang="ja-JP" altLang="en-US" sz="2400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■製薬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176859" y="5654701"/>
            <a:ext cx="5865542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solidFill>
                  <a:schemeClr val="bg1"/>
                </a:solidFill>
              </a:rPr>
              <a:t>↑ 開示すべき内容が過去</a:t>
            </a:r>
            <a:r>
              <a:rPr lang="en-US" altLang="ja-JP" dirty="0">
                <a:solidFill>
                  <a:schemeClr val="bg1"/>
                </a:solidFill>
              </a:rPr>
              <a:t>3</a:t>
            </a:r>
            <a:r>
              <a:rPr lang="ja-JP" altLang="en-US" dirty="0">
                <a:solidFill>
                  <a:schemeClr val="bg1"/>
                </a:solidFill>
              </a:rPr>
              <a:t>年間にある項目のみ記載する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176859" y="3077306"/>
            <a:ext cx="5753687" cy="703387"/>
          </a:xfrm>
          <a:prstGeom prst="roundRect">
            <a:avLst/>
          </a:prstGeom>
          <a:solidFill>
            <a:srgbClr val="00B0F0"/>
          </a:solidFill>
          <a:ln>
            <a:solidFill>
              <a:srgbClr val="00FFFF"/>
            </a:solidFill>
          </a:ln>
        </p:spPr>
        <p:txBody>
          <a:bodyPr bIns="0" anchor="ctr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発表者のＣＯ Ｉ 開示</a:t>
            </a:r>
            <a:endParaRPr lang="en-US" altLang="ja-JP" sz="1800" b="1" i="1" dirty="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0" y="567772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48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　題　名</a:t>
            </a:r>
            <a:endParaRPr lang="ja-JP" altLang="en-US" sz="4800" dirty="0">
              <a:solidFill>
                <a:srgbClr val="00206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0" y="164773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32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氏　名</a:t>
            </a:r>
            <a:endParaRPr lang="en-US" altLang="ja-JP" sz="3200" dirty="0">
              <a:solidFill>
                <a:srgbClr val="00206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32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（所　属　名）</a:t>
            </a:r>
            <a:endParaRPr lang="en-US" altLang="ja-JP" sz="3200" dirty="0">
              <a:solidFill>
                <a:srgbClr val="00206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619212" y="1805315"/>
            <a:ext cx="1983485" cy="6669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67" dirty="0">
                <a:solidFill>
                  <a:schemeClr val="bg1"/>
                </a:solidFill>
              </a:rPr>
              <a:t>←発表者全員の</a:t>
            </a:r>
            <a:r>
              <a:rPr lang="en-US" altLang="ja-JP" sz="1867" dirty="0">
                <a:solidFill>
                  <a:schemeClr val="bg1"/>
                </a:solidFill>
              </a:rPr>
              <a:t/>
            </a:r>
            <a:br>
              <a:rPr lang="en-US" altLang="ja-JP" sz="1867" dirty="0">
                <a:solidFill>
                  <a:schemeClr val="bg1"/>
                </a:solidFill>
              </a:rPr>
            </a:br>
            <a:r>
              <a:rPr lang="ja-JP" altLang="en-US" sz="1867" dirty="0">
                <a:solidFill>
                  <a:schemeClr val="bg1"/>
                </a:solidFill>
              </a:rPr>
              <a:t>氏名を記載する</a:t>
            </a:r>
          </a:p>
        </p:txBody>
      </p:sp>
    </p:spTree>
    <p:extLst>
      <p:ext uri="{BB962C8B-B14F-4D97-AF65-F5344CB8AC3E}">
        <p14:creationId xmlns:p14="http://schemas.microsoft.com/office/powerpoint/2010/main" val="1914217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634</TotalTime>
  <Words>144</Words>
  <Application>Microsoft Office PowerPoint</Application>
  <PresentationFormat>ワイド画面</PresentationFormat>
  <Paragraphs>21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HGPｺﾞｼｯｸE</vt:lpstr>
      <vt:lpstr>ＭＳ Ｐゴシック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Hiroshi Toyoda</cp:lastModifiedBy>
  <cp:revision>102</cp:revision>
  <cp:lastPrinted>2016-04-19T08:17:01Z</cp:lastPrinted>
  <dcterms:created xsi:type="dcterms:W3CDTF">2000-09-04T17:39:07Z</dcterms:created>
  <dcterms:modified xsi:type="dcterms:W3CDTF">2020-02-18T08:40:18Z</dcterms:modified>
</cp:coreProperties>
</file>