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86" d="100"/>
          <a:sy n="86" d="100"/>
        </p:scale>
        <p:origin x="114" y="1020"/>
      </p:cViewPr>
      <p:guideLst>
        <p:guide orient="horz" pos="2160"/>
        <p:guide pos="3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4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704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532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7529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5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663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0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3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999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533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57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44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774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350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6016"/>
            <a:ext cx="12192000" cy="11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3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68" r:id="rId13"/>
    <p:sldLayoutId id="21474842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0" y="4205019"/>
            <a:ext cx="121920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ja-JP" altLang="en-US" sz="32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演題発表に関連し、発表者</a:t>
            </a:r>
            <a:r>
              <a:rPr lang="ja-JP" altLang="en-US" sz="32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らに開示</a:t>
            </a:r>
            <a:r>
              <a:rPr lang="ja-JP" altLang="en-US" sz="32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す</a:t>
            </a:r>
            <a:r>
              <a:rPr lang="ja-JP" altLang="en-US" sz="32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べき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altLang="ja-JP" sz="32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32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関係</a:t>
            </a:r>
            <a:r>
              <a:rPr lang="ja-JP" altLang="en-US" sz="32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にある</a:t>
            </a:r>
            <a:r>
              <a:rPr lang="ja-JP" altLang="en-US" sz="32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企業などはありません</a:t>
            </a:r>
            <a:endParaRPr lang="en-US" altLang="ja-JP" sz="3200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176859" y="3248580"/>
            <a:ext cx="5753687" cy="703387"/>
          </a:xfrm>
          <a:prstGeom prst="roundRect">
            <a:avLst/>
          </a:prstGeom>
          <a:solidFill>
            <a:srgbClr val="00B0F0"/>
          </a:solidFill>
          <a:ln>
            <a:solidFill>
              <a:srgbClr val="00FFFF"/>
            </a:solidFill>
          </a:ln>
        </p:spPr>
        <p:txBody>
          <a:bodyPr bIns="0" anchor="ctr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1800" b="1" i="1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56777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　題　名</a:t>
            </a:r>
            <a:endParaRPr lang="ja-JP" altLang="en-US" sz="48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64773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　名</a:t>
            </a:r>
            <a:endParaRPr lang="en-US" altLang="ja-JP" sz="32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（所　属　名）</a:t>
            </a:r>
            <a:endParaRPr lang="en-US" altLang="ja-JP" sz="32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19212" y="1805315"/>
            <a:ext cx="1983485" cy="6669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67" dirty="0">
                <a:solidFill>
                  <a:schemeClr val="bg1"/>
                </a:solidFill>
              </a:rPr>
              <a:t>←発表者全員の</a:t>
            </a:r>
            <a:r>
              <a:rPr lang="en-US" altLang="ja-JP" sz="1867" dirty="0">
                <a:solidFill>
                  <a:schemeClr val="bg1"/>
                </a:solidFill>
              </a:rPr>
              <a:t/>
            </a:r>
            <a:br>
              <a:rPr lang="en-US" altLang="ja-JP" sz="1867" dirty="0">
                <a:solidFill>
                  <a:schemeClr val="bg1"/>
                </a:solidFill>
              </a:rPr>
            </a:br>
            <a:r>
              <a:rPr lang="ja-JP" altLang="en-US" sz="1867" dirty="0">
                <a:solidFill>
                  <a:schemeClr val="bg1"/>
                </a:solidFill>
              </a:rPr>
              <a:t>氏名を記載する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4014964"/>
            <a:ext cx="12192000" cy="77787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演題発表に関連し、発表者ら</a:t>
            </a:r>
            <a:r>
              <a:rPr lang="ja-JP" altLang="en-US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の開示す</a:t>
            </a:r>
            <a:r>
              <a:rPr lang="ja-JP" altLang="en-US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べき</a:t>
            </a:r>
            <a:r>
              <a:rPr lang="en-US" altLang="ja-JP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r>
              <a:rPr lang="ja-JP" altLang="en-US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企業として</a:t>
            </a:r>
            <a:endParaRPr lang="en-US" altLang="ja-JP" b="1" dirty="0"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1100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sz="2000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59599" y="4403070"/>
            <a:ext cx="5370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411413" algn="l"/>
              </a:tabLst>
            </a:pPr>
            <a:r>
              <a:rPr lang="ja-JP" altLang="en-US" sz="24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講 演 料</a:t>
            </a:r>
            <a:r>
              <a:rPr lang="ja-JP" altLang="en-US" sz="2400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： ●</a:t>
            </a:r>
            <a:r>
              <a:rPr lang="ja-JP" altLang="en-US" sz="24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●製薬、■■製薬</a:t>
            </a:r>
          </a:p>
          <a:p>
            <a:pPr>
              <a:tabLst>
                <a:tab pos="2411413" algn="l"/>
              </a:tabLst>
            </a:pPr>
            <a:r>
              <a:rPr lang="ja-JP" altLang="en-US" sz="24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受託研究・共同研究費</a:t>
            </a:r>
            <a:r>
              <a:rPr lang="ja-JP" altLang="en-US" sz="2400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： ●</a:t>
            </a:r>
            <a:r>
              <a:rPr lang="ja-JP" altLang="en-US" sz="24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●製薬</a:t>
            </a:r>
          </a:p>
          <a:p>
            <a:pPr>
              <a:tabLst>
                <a:tab pos="2411413" algn="l"/>
              </a:tabLst>
            </a:pPr>
            <a:r>
              <a:rPr lang="ja-JP" altLang="en-US" sz="24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奨学寄付金</a:t>
            </a:r>
            <a:r>
              <a:rPr lang="ja-JP" altLang="en-US" sz="2400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： ■</a:t>
            </a:r>
            <a:r>
              <a:rPr lang="ja-JP" altLang="en-US" sz="24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■製薬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76859" y="5654701"/>
            <a:ext cx="586554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↑ 開示すべき内容が過去</a:t>
            </a:r>
            <a:r>
              <a:rPr lang="en-US" altLang="ja-JP" dirty="0">
                <a:solidFill>
                  <a:schemeClr val="bg1"/>
                </a:solidFill>
              </a:rPr>
              <a:t>3</a:t>
            </a:r>
            <a:r>
              <a:rPr lang="ja-JP" altLang="en-US" dirty="0">
                <a:solidFill>
                  <a:schemeClr val="bg1"/>
                </a:solidFill>
              </a:rPr>
              <a:t>年間にある項目のみ記載する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176859" y="3077306"/>
            <a:ext cx="5753687" cy="703387"/>
          </a:xfrm>
          <a:prstGeom prst="roundRect">
            <a:avLst/>
          </a:prstGeom>
          <a:solidFill>
            <a:srgbClr val="00B0F0"/>
          </a:solidFill>
          <a:ln>
            <a:solidFill>
              <a:srgbClr val="00FFFF"/>
            </a:solidFill>
          </a:ln>
        </p:spPr>
        <p:txBody>
          <a:bodyPr bIns="0" anchor="ctr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1800" b="1" i="1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56777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　題　名</a:t>
            </a:r>
            <a:endParaRPr lang="ja-JP" altLang="en-US" sz="48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164773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　名</a:t>
            </a:r>
            <a:endParaRPr lang="en-US" altLang="ja-JP" sz="32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（所　属　名）</a:t>
            </a:r>
            <a:endParaRPr lang="en-US" altLang="ja-JP" sz="32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19212" y="1805315"/>
            <a:ext cx="1983485" cy="6669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67" dirty="0">
                <a:solidFill>
                  <a:schemeClr val="bg1"/>
                </a:solidFill>
              </a:rPr>
              <a:t>←発表者全員の</a:t>
            </a:r>
            <a:r>
              <a:rPr lang="en-US" altLang="ja-JP" sz="1867" dirty="0">
                <a:solidFill>
                  <a:schemeClr val="bg1"/>
                </a:solidFill>
              </a:rPr>
              <a:t/>
            </a:r>
            <a:br>
              <a:rPr lang="en-US" altLang="ja-JP" sz="1867" dirty="0">
                <a:solidFill>
                  <a:schemeClr val="bg1"/>
                </a:solidFill>
              </a:rPr>
            </a:br>
            <a:r>
              <a:rPr lang="ja-JP" altLang="en-US" sz="1867" dirty="0">
                <a:solidFill>
                  <a:schemeClr val="bg1"/>
                </a:solidFill>
              </a:rPr>
              <a:t>氏名を記載する</a:t>
            </a:r>
          </a:p>
        </p:txBody>
      </p:sp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</TotalTime>
  <Words>144</Words>
  <Application>Microsoft Office PowerPoint</Application>
  <PresentationFormat>ワイド画面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Hiroshi Toyoda</cp:lastModifiedBy>
  <cp:revision>102</cp:revision>
  <cp:lastPrinted>2016-04-19T08:17:01Z</cp:lastPrinted>
  <dcterms:created xsi:type="dcterms:W3CDTF">2000-09-04T17:39:07Z</dcterms:created>
  <dcterms:modified xsi:type="dcterms:W3CDTF">2020-02-18T08:40:18Z</dcterms:modified>
</cp:coreProperties>
</file>