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b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       The Japanese Circulation Society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>
                <a:latin typeface="Arial" charset="0"/>
              </a:rPr>
              <a:t>                </a:t>
            </a: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                                               Name of Authors :</a:t>
            </a:r>
            <a:br>
              <a:rPr lang="ja-JP" altLang="en-US" sz="2400" dirty="0"/>
            </a:br>
            <a:endParaRPr lang="en-US" altLang="ja-JP" sz="2400" b="1" i="1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　</a:t>
            </a:r>
            <a:r>
              <a:rPr lang="en-US" altLang="ja-JP" sz="2200" b="1" dirty="0"/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/>
              <a:t>      Give the name of commercial entity involved.</a:t>
            </a:r>
            <a:endParaRPr lang="ja-JP" altLang="en-US" sz="22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271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Naoko Nakayama</cp:lastModifiedBy>
  <cp:revision>29</cp:revision>
  <cp:lastPrinted>2016-02-29T06:43:51Z</cp:lastPrinted>
  <dcterms:created xsi:type="dcterms:W3CDTF">2015-03-14T19:59:31Z</dcterms:created>
  <dcterms:modified xsi:type="dcterms:W3CDTF">2022-02-08T10:31:45Z</dcterms:modified>
</cp:coreProperties>
</file>