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CC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>
        <p:scale>
          <a:sx n="75" d="100"/>
          <a:sy n="75" d="100"/>
        </p:scale>
        <p:origin x="-840" y="-720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926" y="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97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926" y="944197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11108E32-2F1B-4E53-B37A-B9D6D5C22B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8879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26" y="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843" y="4720985"/>
            <a:ext cx="4989928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26" y="944197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5104A8A5-48D5-40EA-A947-4E5C3A5DCB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250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55926" y="9441971"/>
            <a:ext cx="2949687" cy="497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F800E99-BE72-4D99-8683-197652769C4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2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B60E7-89BA-4D06-8867-A4932E2D05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83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08F39-7A55-45EC-BC47-9655D21193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58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08F39-7A55-45EC-BC47-9655D21193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788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57A79-69C2-49C6-8DC8-0C8CF9D14DB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783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36720-9F3E-4B00-9E1A-9A69C7F1318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311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E4B28C-B952-41C4-A4F9-02C9DE3AB5F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61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13DCC-4C22-4E4A-8F37-9E4959D1020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648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0CC02E-CEAB-4586-A6EA-852E20BD6F5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125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2B112-EC63-46E8-9D46-C5C27219EDB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55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08F39-7A55-45EC-BC47-9655D21193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63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ECB7D-CC83-4934-BFD5-146DBE25F40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280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008F39-7A55-45EC-BC47-9655D21193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010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04900" y="3119437"/>
            <a:ext cx="6946900" cy="23415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演題発表に関連し、開示すべき</a:t>
            </a:r>
            <a:endParaRPr lang="en-US" altLang="ja-JP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利益相反関係にある企業などは</a:t>
            </a:r>
            <a:endParaRPr lang="en-US" altLang="ja-JP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ありません。</a:t>
            </a:r>
            <a:endParaRPr lang="en-US" altLang="ja-JP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177800" y="153988"/>
            <a:ext cx="8788400" cy="6551612"/>
          </a:xfrm>
          <a:prstGeom prst="rect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485775" y="369888"/>
            <a:ext cx="8237538" cy="223361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日本</a:t>
            </a:r>
            <a:r>
              <a:rPr kumimoji="0"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外科系連合学会</a:t>
            </a:r>
            <a: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840</TotalTime>
  <Words>24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北川 雅一</cp:lastModifiedBy>
  <cp:revision>94</cp:revision>
  <cp:lastPrinted>2014-10-15T05:56:09Z</cp:lastPrinted>
  <dcterms:created xsi:type="dcterms:W3CDTF">2000-09-04T17:39:07Z</dcterms:created>
  <dcterms:modified xsi:type="dcterms:W3CDTF">2014-11-10T08:21:57Z</dcterms:modified>
</cp:coreProperties>
</file>