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6805613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2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2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2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2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2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2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2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2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28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CC"/>
    <a:srgbClr val="FFFF1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 showGuides="1">
      <p:cViewPr>
        <p:scale>
          <a:sx n="75" d="100"/>
          <a:sy n="75" d="100"/>
        </p:scale>
        <p:origin x="-840" y="-720"/>
      </p:cViewPr>
      <p:guideLst>
        <p:guide orient="horz" pos="2160"/>
        <p:guide orient="horz" pos="97"/>
        <p:guide orient="horz" pos="4224"/>
        <p:guide pos="2880"/>
        <p:guide pos="5648"/>
        <p:guide pos="1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9687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926" y="1"/>
            <a:ext cx="2949687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1971"/>
            <a:ext cx="2949687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926" y="9441971"/>
            <a:ext cx="2949687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11108E32-2F1B-4E53-B37A-B9D6D5C22B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88794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9687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926" y="1"/>
            <a:ext cx="2949687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73637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843" y="4720985"/>
            <a:ext cx="4989928" cy="447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1971"/>
            <a:ext cx="2949687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926" y="9441971"/>
            <a:ext cx="2949687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5104A8A5-48D5-40EA-A947-4E5C3A5DCB5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452502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 noChangeArrowheads="1"/>
          </p:cNvSpPr>
          <p:nvPr/>
        </p:nvSpPr>
        <p:spPr bwMode="auto">
          <a:xfrm>
            <a:off x="3855926" y="9441971"/>
            <a:ext cx="2949687" cy="497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44" tIns="45772" rIns="91544" bIns="45772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2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2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2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2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2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2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2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2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2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F800E99-BE72-4D99-8683-197652769C4B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Times New Roman" pitchFamily="2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DB60E7-89BA-4D06-8867-A4932E2D052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7836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008F39-7A55-45EC-BC47-9655D211939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5581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008F39-7A55-45EC-BC47-9655D211939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47885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57A79-69C2-49C6-8DC8-0C8CF9D14DB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87833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D36720-9F3E-4B00-9E1A-9A69C7F1318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3117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E4B28C-B952-41C4-A4F9-02C9DE3AB5F7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0615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713DCC-4C22-4E4A-8F37-9E4959D1020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6489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0CC02E-CEAB-4586-A6EA-852E20BD6F5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1250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42B112-EC63-46E8-9D46-C5C27219EDBA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15518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008F39-7A55-45EC-BC47-9655D211939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34635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AECB7D-CC83-4934-BFD5-146DBE25F40E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92802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E008F39-7A55-45EC-BC47-9655D211939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30102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04900" y="3721100"/>
            <a:ext cx="6946900" cy="2984499"/>
          </a:xfrm>
        </p:spPr>
        <p:txBody>
          <a:bodyPr>
            <a:noAutofit/>
          </a:bodyPr>
          <a:lstStyle/>
          <a:p>
            <a:pPr>
              <a:lnSpc>
                <a:spcPct val="87000"/>
              </a:lnSpc>
              <a:buNone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①　役員・顧問職：	</a:t>
            </a:r>
            <a:r>
              <a:rPr lang="ja-JP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なし</a:t>
            </a:r>
            <a:endParaRPr lang="ja-JP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lnSpc>
                <a:spcPct val="87000"/>
              </a:lnSpc>
              <a:buNone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②　株：		</a:t>
            </a:r>
            <a:r>
              <a:rPr lang="ja-JP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なし</a:t>
            </a:r>
            <a:endParaRPr lang="ja-JP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lnSpc>
                <a:spcPct val="87000"/>
              </a:lnSpc>
              <a:buNone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③　特許使用料：	</a:t>
            </a:r>
            <a:r>
              <a:rPr lang="ja-JP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なし</a:t>
            </a:r>
            <a:endParaRPr lang="ja-JP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lnSpc>
                <a:spcPct val="87000"/>
              </a:lnSpc>
              <a:buNone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④　講演料など：	</a:t>
            </a:r>
            <a:r>
              <a:rPr lang="ja-JP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なし</a:t>
            </a:r>
            <a:endParaRPr lang="ja-JP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lnSpc>
                <a:spcPct val="87000"/>
              </a:lnSpc>
              <a:buNone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⑤　原稿料など：	</a:t>
            </a:r>
            <a:r>
              <a:rPr lang="ja-JP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なし</a:t>
            </a:r>
            <a:endParaRPr lang="en-US" altLang="ja-JP" sz="8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lnSpc>
                <a:spcPct val="87000"/>
              </a:lnSpc>
              <a:buNone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⑥　研究費：	　　　　○○製薬</a:t>
            </a:r>
          </a:p>
          <a:p>
            <a:pPr>
              <a:lnSpc>
                <a:spcPct val="87000"/>
              </a:lnSpc>
              <a:buNone/>
            </a:pPr>
            <a:r>
              <a:rPr lang="ja-JP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⑦</a:t>
            </a: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その他</a:t>
            </a: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報酬：	</a:t>
            </a:r>
            <a:r>
              <a:rPr lang="ja-JP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なし</a:t>
            </a:r>
            <a:endParaRPr lang="ja-JP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051" name="正方形/長方形 4"/>
          <p:cNvSpPr>
            <a:spLocks noChangeArrowheads="1"/>
          </p:cNvSpPr>
          <p:nvPr/>
        </p:nvSpPr>
        <p:spPr bwMode="auto">
          <a:xfrm>
            <a:off x="177800" y="153988"/>
            <a:ext cx="8788400" cy="6551612"/>
          </a:xfrm>
          <a:prstGeom prst="rect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2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2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2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2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485775" y="369888"/>
            <a:ext cx="8237538" cy="223361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2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2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2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2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日本</a:t>
            </a:r>
            <a:r>
              <a:rPr kumimoji="0" lang="ja-JP" alt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外科系連合学会</a:t>
            </a:r>
            <a:r>
              <a:rPr kumimoji="0"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/>
            </a:r>
            <a:br>
              <a:rPr kumimoji="0"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利益相反の開示</a:t>
            </a:r>
            <a:r>
              <a:rPr kumimoji="0" lang="en-US" altLang="ja-JP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/>
            </a:r>
            <a:br>
              <a:rPr kumimoji="0" lang="en-US" altLang="ja-JP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kumimoji="0" lang="en-US" altLang="ja-JP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/>
            </a:r>
            <a:br>
              <a:rPr kumimoji="0" lang="en-US" altLang="ja-JP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2800" dirty="0">
                <a:solidFill>
                  <a:srgbClr val="FFFF00"/>
                </a:solidFill>
                <a:effectLst>
                  <a:outerShdw blurRad="38100" dist="38100" dir="2700000" algn="tl">
                    <a:schemeClr val="bg2">
                      <a:lumMod val="50000"/>
                      <a:alpha val="43000"/>
                    </a:scheme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筆頭発表者名</a:t>
            </a:r>
            <a:r>
              <a:rPr kumimoji="0" lang="ja-JP" alt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：　○○　○○</a:t>
            </a:r>
            <a:endParaRPr kumimoji="0" lang="en-US" altLang="ja-JP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73100" y="2852738"/>
            <a:ext cx="8126413" cy="488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</a:pPr>
            <a:r>
              <a:rPr lang="ja-JP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演題発表に関連し、開示すべき利益相反関係にある企業は</a:t>
            </a:r>
            <a:endParaRPr lang="en-US" altLang="ja-JP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</a:pPr>
            <a:r>
              <a:rPr lang="ja-JP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下記のとおりです。</a:t>
            </a:r>
            <a:endParaRPr lang="ja-JP" alt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9870197"/>
      </p:ext>
    </p:extLst>
  </p:cSld>
  <p:clrMapOvr>
    <a:masterClrMapping/>
  </p:clrMapOvr>
</p:sld>
</file>

<file path=ppt/theme/theme1.xml><?xml version="1.0" encoding="utf-8"?>
<a:theme xmlns:a="http://schemas.openxmlformats.org/drawingml/2006/main" name="テーマ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テーマ3</Template>
  <TotalTime>840</TotalTime>
  <Words>27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テーマ3</vt:lpstr>
      <vt:lpstr>PowerPoint プレゼンテーション</vt:lpstr>
    </vt:vector>
  </TitlesOfParts>
  <Company>Convention Linkage,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Kaori Hirose</dc:creator>
  <cp:lastModifiedBy>北川 雅一</cp:lastModifiedBy>
  <cp:revision>94</cp:revision>
  <cp:lastPrinted>2014-10-15T05:56:09Z</cp:lastPrinted>
  <dcterms:created xsi:type="dcterms:W3CDTF">2000-09-04T17:39:07Z</dcterms:created>
  <dcterms:modified xsi:type="dcterms:W3CDTF">2014-11-10T08:21:41Z</dcterms:modified>
</cp:coreProperties>
</file>