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2018/7/13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91th </a:t>
              </a:r>
              <a:r>
                <a:rPr lang="en-US" altLang="ja-JP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Honoraria for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manuscripts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79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ken-kimura</cp:lastModifiedBy>
  <cp:revision>3</cp:revision>
  <dcterms:created xsi:type="dcterms:W3CDTF">2017-07-25T09:34:17Z</dcterms:created>
  <dcterms:modified xsi:type="dcterms:W3CDTF">2018-07-13T10:36:33Z</dcterms:modified>
</cp:coreProperties>
</file>