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7088188" cy="102092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5" d="100"/>
          <a:sy n="65" d="100"/>
        </p:scale>
        <p:origin x="834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/>
          <p:cNvSpPr>
            <a:spLocks noChangeArrowheads="1"/>
          </p:cNvSpPr>
          <p:nvPr/>
        </p:nvSpPr>
        <p:spPr bwMode="auto">
          <a:xfrm>
            <a:off x="0" y="0"/>
            <a:ext cx="7088188" cy="102092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ja-JP" altLang="en-US"/>
          </a:p>
        </p:txBody>
      </p:sp>
      <p:sp>
        <p:nvSpPr>
          <p:cNvPr id="2051" name="AutoShape 2"/>
          <p:cNvSpPr>
            <a:spLocks noChangeArrowheads="1"/>
          </p:cNvSpPr>
          <p:nvPr/>
        </p:nvSpPr>
        <p:spPr bwMode="auto">
          <a:xfrm>
            <a:off x="0" y="0"/>
            <a:ext cx="7088188" cy="102092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ja-JP" altLang="en-US"/>
          </a:p>
        </p:txBody>
      </p:sp>
      <p:sp>
        <p:nvSpPr>
          <p:cNvPr id="2052" name="Text Box 3"/>
          <p:cNvSpPr txBox="1">
            <a:spLocks noChangeArrowheads="1"/>
          </p:cNvSpPr>
          <p:nvPr/>
        </p:nvSpPr>
        <p:spPr bwMode="auto">
          <a:xfrm>
            <a:off x="0" y="0"/>
            <a:ext cx="3071813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ja-JP" altLang="en-US"/>
          </a:p>
        </p:txBody>
      </p:sp>
      <p:sp>
        <p:nvSpPr>
          <p:cNvPr id="2053" name="Text Box 4"/>
          <p:cNvSpPr txBox="1">
            <a:spLocks noChangeArrowheads="1"/>
          </p:cNvSpPr>
          <p:nvPr/>
        </p:nvSpPr>
        <p:spPr bwMode="auto">
          <a:xfrm>
            <a:off x="4014788" y="0"/>
            <a:ext cx="3071812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ja-JP" altLang="en-US"/>
          </a:p>
        </p:txBody>
      </p:sp>
      <p:sp>
        <p:nvSpPr>
          <p:cNvPr id="2054" name="Rectangle 5"/>
          <p:cNvSpPr>
            <a:spLocks noGrp="1" noChangeArrowheads="1"/>
          </p:cNvSpPr>
          <p:nvPr>
            <p:ph type="sldImg"/>
          </p:nvPr>
        </p:nvSpPr>
        <p:spPr bwMode="auto">
          <a:xfrm>
            <a:off x="139700" y="765175"/>
            <a:ext cx="6804025" cy="3827463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6"/>
          <p:cNvSpPr>
            <a:spLocks noGrp="1" noChangeArrowheads="1"/>
          </p:cNvSpPr>
          <p:nvPr>
            <p:ph type="body"/>
          </p:nvPr>
        </p:nvSpPr>
        <p:spPr bwMode="auto">
          <a:xfrm>
            <a:off x="944563" y="4849813"/>
            <a:ext cx="5194300" cy="4592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680" tIns="47160" rIns="94680" bIns="47160" numCol="1" anchor="t" anchorCtr="0" compatLnSpc="1">
            <a:prstTxWarp prst="textNoShape">
              <a:avLst/>
            </a:prstTxWarp>
          </a:bodyPr>
          <a:lstStyle/>
          <a:p>
            <a:pPr lvl="0"/>
            <a:endParaRPr lang="ja-JP" altLang="ja-JP" noProof="0" smtClean="0"/>
          </a:p>
        </p:txBody>
      </p:sp>
      <p:sp>
        <p:nvSpPr>
          <p:cNvPr id="2056" name="Text Box 7"/>
          <p:cNvSpPr txBox="1">
            <a:spLocks noChangeArrowheads="1"/>
          </p:cNvSpPr>
          <p:nvPr/>
        </p:nvSpPr>
        <p:spPr bwMode="auto">
          <a:xfrm>
            <a:off x="0" y="9699625"/>
            <a:ext cx="3071813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ja-JP" alt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/>
          </p:nvPr>
        </p:nvSpPr>
        <p:spPr bwMode="auto">
          <a:xfrm>
            <a:off x="4014788" y="9699625"/>
            <a:ext cx="3068637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680" tIns="47160" rIns="94680" bIns="47160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3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D00C8810-9C95-4D05-BBAF-E836E3EED4A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FB798E9-0692-4D22-95F4-AF06A027CF6E}" type="slidenum">
              <a:rPr lang="en-US" altLang="ja-JP" sz="1300"/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ja-JP" sz="1300"/>
          </a:p>
        </p:txBody>
      </p:sp>
      <p:sp>
        <p:nvSpPr>
          <p:cNvPr id="4099" name="Text Box 1"/>
          <p:cNvSpPr txBox="1">
            <a:spLocks noChangeArrowheads="1"/>
          </p:cNvSpPr>
          <p:nvPr/>
        </p:nvSpPr>
        <p:spPr bwMode="auto">
          <a:xfrm>
            <a:off x="4014788" y="9699625"/>
            <a:ext cx="3071812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4680" tIns="47160" rIns="94680" bIns="4716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1B3D58AD-BE0A-48C4-B218-F3CCA4E5A453}" type="slidenum">
              <a:rPr lang="en-US" altLang="ja-JP" sz="130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ja-JP" sz="1300"/>
          </a:p>
        </p:txBody>
      </p:sp>
      <p:sp>
        <p:nvSpPr>
          <p:cNvPr id="410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39700" y="765175"/>
            <a:ext cx="6807200" cy="3830638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01" name="Rectangle 3"/>
          <p:cNvSpPr>
            <a:spLocks noChangeArrowheads="1"/>
          </p:cNvSpPr>
          <p:nvPr>
            <p:ph type="body" idx="1"/>
          </p:nvPr>
        </p:nvSpPr>
        <p:spPr>
          <a:xfrm>
            <a:off x="944563" y="4849813"/>
            <a:ext cx="5197475" cy="459581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US" altLang="ja-JP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05E3A66-DF28-459D-9A0E-D0DBC10BFFB8}" type="slidenum">
              <a:rPr lang="en-US" altLang="ja-JP" sz="1300"/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ja-JP" sz="1300"/>
          </a:p>
        </p:txBody>
      </p:sp>
      <p:sp>
        <p:nvSpPr>
          <p:cNvPr id="6147" name="Text Box 1"/>
          <p:cNvSpPr txBox="1">
            <a:spLocks noChangeArrowheads="1"/>
          </p:cNvSpPr>
          <p:nvPr/>
        </p:nvSpPr>
        <p:spPr bwMode="auto">
          <a:xfrm>
            <a:off x="4014788" y="9699625"/>
            <a:ext cx="3071812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4680" tIns="47160" rIns="94680" bIns="4716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7C939284-1547-4CFE-A8BF-DF0C064EBDDA}" type="slidenum">
              <a:rPr lang="en-US" altLang="ja-JP" sz="130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ja-JP" sz="1300"/>
          </a:p>
        </p:txBody>
      </p:sp>
      <p:sp>
        <p:nvSpPr>
          <p:cNvPr id="614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39700" y="765175"/>
            <a:ext cx="6807200" cy="3830638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9" name="Rectangle 3"/>
          <p:cNvSpPr>
            <a:spLocks noChangeArrowheads="1"/>
          </p:cNvSpPr>
          <p:nvPr>
            <p:ph type="body" idx="1"/>
          </p:nvPr>
        </p:nvSpPr>
        <p:spPr>
          <a:xfrm>
            <a:off x="944563" y="4849813"/>
            <a:ext cx="5197475" cy="459581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US" altLang="ja-JP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00E59E-2346-412A-BFDC-9ACF4007E83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26446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CBB06C-DA6C-4335-AD37-89C7DAABB16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03974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684684" y="463551"/>
            <a:ext cx="2588683" cy="61182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914401" y="463551"/>
            <a:ext cx="7567084" cy="61182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2C53F6-D4F4-4F63-A004-618C51B7122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88695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DC1014-1632-4946-A167-E479F1FBA1D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5127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F19510-E00A-411F-8676-CF349E36692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00126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6005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77883" cy="46005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62D775-62E6-45E8-8CA2-9B993C7E54A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06683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C69F3E-3ED1-4F01-805B-A42357DC9BC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6810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4A30DC-86F6-4891-B850-B618AAD4A91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45261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E54382-76F0-457E-BB18-68AD1F6066E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85429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7B815D-BEAB-4841-8C7F-8BF66DE51B0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71499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C731D4-EF93-4AE4-BC95-13907488ADA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42113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33CC"/>
            </a:gs>
            <a:gs pos="100000">
              <a:srgbClr val="18185E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463551"/>
            <a:ext cx="10358967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 smtClean="0"/>
              <a:t>タイトルテキストの書式を編集するにはクリックします。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58967" cy="460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 smtClean="0"/>
              <a:t>アウトラインテキストの書式を編集するにはクリックします。</a:t>
            </a:r>
          </a:p>
          <a:p>
            <a:pPr lvl="1"/>
            <a:r>
              <a:rPr lang="en-GB" altLang="ja-JP" smtClean="0"/>
              <a:t>2</a:t>
            </a:r>
            <a:r>
              <a:rPr lang="ja-JP" altLang="en-GB" smtClean="0"/>
              <a:t>レベル目のアウトライン</a:t>
            </a:r>
          </a:p>
          <a:p>
            <a:pPr lvl="2"/>
            <a:r>
              <a:rPr lang="en-GB" altLang="ja-JP" smtClean="0"/>
              <a:t>3</a:t>
            </a:r>
            <a:r>
              <a:rPr lang="ja-JP" altLang="en-GB" smtClean="0"/>
              <a:t>レベル目のアウトライン</a:t>
            </a:r>
          </a:p>
          <a:p>
            <a:pPr lvl="3"/>
            <a:r>
              <a:rPr lang="en-GB" altLang="ja-JP" smtClean="0"/>
              <a:t>4</a:t>
            </a:r>
            <a:r>
              <a:rPr lang="ja-JP" altLang="en-GB" smtClean="0"/>
              <a:t>レベル目のアウトライン</a:t>
            </a:r>
          </a:p>
          <a:p>
            <a:pPr lvl="4"/>
            <a:r>
              <a:rPr lang="en-GB" altLang="ja-JP" smtClean="0"/>
              <a:t>5</a:t>
            </a:r>
            <a:r>
              <a:rPr lang="ja-JP" altLang="en-GB" smtClean="0"/>
              <a:t>レベル目のアウトライン</a:t>
            </a:r>
          </a:p>
          <a:p>
            <a:pPr lvl="4"/>
            <a:r>
              <a:rPr lang="en-GB" altLang="ja-JP" smtClean="0"/>
              <a:t>6</a:t>
            </a:r>
            <a:r>
              <a:rPr lang="ja-JP" altLang="en-GB" smtClean="0"/>
              <a:t>レベル目のアウトライン</a:t>
            </a:r>
          </a:p>
          <a:p>
            <a:pPr lvl="4"/>
            <a:r>
              <a:rPr lang="en-GB" altLang="ja-JP" smtClean="0"/>
              <a:t>7</a:t>
            </a:r>
            <a:r>
              <a:rPr lang="ja-JP" altLang="en-GB" smtClean="0"/>
              <a:t>レベル目のアウトライン</a:t>
            </a:r>
          </a:p>
        </p:txBody>
      </p:sp>
      <p:sp>
        <p:nvSpPr>
          <p:cNvPr id="1028" name="Text Box 3"/>
          <p:cNvSpPr txBox="1">
            <a:spLocks noChangeArrowheads="1"/>
          </p:cNvSpPr>
          <p:nvPr/>
        </p:nvSpPr>
        <p:spPr bwMode="auto">
          <a:xfrm>
            <a:off x="914400" y="6248401"/>
            <a:ext cx="25400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ja-JP" altLang="en-US" sz="2400"/>
          </a:p>
        </p:txBody>
      </p:sp>
      <p:sp>
        <p:nvSpPr>
          <p:cNvPr id="1029" name="Text Box 4"/>
          <p:cNvSpPr txBox="1">
            <a:spLocks noChangeArrowheads="1"/>
          </p:cNvSpPr>
          <p:nvPr/>
        </p:nvSpPr>
        <p:spPr bwMode="auto">
          <a:xfrm>
            <a:off x="4165600" y="6248401"/>
            <a:ext cx="38608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ja-JP" altLang="en-US" sz="2400"/>
          </a:p>
        </p:txBody>
      </p:sp>
      <p:sp>
        <p:nvSpPr>
          <p:cNvPr id="2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8737601" y="6248400"/>
            <a:ext cx="2535767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245C6BAB-4C96-478C-BF71-AD1168A4C45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itchFamily="16" charset="0"/>
          <a:ea typeface="ＭＳ Ｐゴシック" charset="-128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itchFamily="16" charset="0"/>
          <a:ea typeface="ＭＳ Ｐゴシック" charset="-128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itchFamily="16" charset="0"/>
          <a:ea typeface="ＭＳ Ｐゴシック" charset="-128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itchFamily="16" charset="0"/>
          <a:ea typeface="ＭＳ Ｐゴシック" charset="-128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ea typeface="ＭＳ Ｐゴシック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ea typeface="ＭＳ Ｐゴシック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ea typeface="ＭＳ Ｐゴシック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ea typeface="ＭＳ Ｐゴシック" charset="-128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33CC"/>
            </a:gs>
            <a:gs pos="100000">
              <a:srgbClr val="18185E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"/>
          <p:cNvSpPr txBox="1">
            <a:spLocks noChangeArrowheads="1"/>
          </p:cNvSpPr>
          <p:nvPr/>
        </p:nvSpPr>
        <p:spPr bwMode="auto">
          <a:xfrm>
            <a:off x="2003425" y="2627313"/>
            <a:ext cx="8167688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39725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ts val="700"/>
              </a:spcBef>
              <a:buClrTx/>
            </a:pPr>
            <a:endParaRPr lang="en-US" altLang="ja-JP" sz="3600" b="1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algn="ctr" eaLnBrk="1" hangingPunct="1">
              <a:lnSpc>
                <a:spcPct val="80000"/>
              </a:lnSpc>
              <a:spcBef>
                <a:spcPts val="700"/>
              </a:spcBef>
              <a:buClrTx/>
            </a:pPr>
            <a:r>
              <a:rPr lang="ja-JP" altLang="ja-JP" sz="3600" b="1" dirty="0">
                <a:solidFill>
                  <a:srgbClr val="FFFFFF"/>
                </a:solidFill>
                <a:latin typeface="Arial" panose="020B0604020202020204" pitchFamily="34" charset="0"/>
              </a:rPr>
              <a:t>　利益相反公表基準に該当なし</a:t>
            </a:r>
          </a:p>
          <a:p>
            <a:pPr algn="ctr" eaLnBrk="1" hangingPunct="1">
              <a:lnSpc>
                <a:spcPct val="80000"/>
              </a:lnSpc>
              <a:spcBef>
                <a:spcPts val="175"/>
              </a:spcBef>
              <a:buClrTx/>
            </a:pPr>
            <a:endParaRPr lang="en-US" altLang="ja-JP" sz="900" b="1" i="1" dirty="0">
              <a:solidFill>
                <a:srgbClr val="FFFF1F"/>
              </a:solidFill>
              <a:latin typeface="Arial" panose="020B0604020202020204" pitchFamily="34" charset="0"/>
            </a:endParaRPr>
          </a:p>
          <a:p>
            <a:pPr algn="ctr" eaLnBrk="1" hangingPunct="1">
              <a:lnSpc>
                <a:spcPct val="80000"/>
              </a:lnSpc>
              <a:spcBef>
                <a:spcPts val="175"/>
              </a:spcBef>
              <a:buClrTx/>
            </a:pPr>
            <a:endParaRPr lang="en-US" altLang="ja-JP" sz="900" b="1" i="1" dirty="0">
              <a:solidFill>
                <a:srgbClr val="FFFF1F"/>
              </a:solidFill>
              <a:latin typeface="Arial" panose="020B0604020202020204" pitchFamily="34" charset="0"/>
            </a:endParaRPr>
          </a:p>
        </p:txBody>
      </p:sp>
      <p:sp>
        <p:nvSpPr>
          <p:cNvPr id="3075" name="Rectangle 2"/>
          <p:cNvSpPr>
            <a:spLocks noChangeArrowheads="1"/>
          </p:cNvSpPr>
          <p:nvPr/>
        </p:nvSpPr>
        <p:spPr bwMode="auto">
          <a:xfrm>
            <a:off x="623392" y="404664"/>
            <a:ext cx="4816040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ja-JP" altLang="ja-JP" sz="2400" b="1" dirty="0">
                <a:solidFill>
                  <a:srgbClr val="FFFF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様式</a:t>
            </a:r>
            <a:r>
              <a:rPr lang="en-US" altLang="ja-JP" sz="2400" b="1" dirty="0">
                <a:solidFill>
                  <a:srgbClr val="FFFF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1-</a:t>
            </a:r>
            <a:r>
              <a:rPr lang="ja-JP" altLang="ja-JP" sz="2400" b="1" dirty="0">
                <a:solidFill>
                  <a:srgbClr val="FFFF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Ａ　申告すべきＣＯ</a:t>
            </a:r>
            <a:r>
              <a:rPr lang="en-US" altLang="ja-JP" sz="2400" b="1" dirty="0">
                <a:solidFill>
                  <a:srgbClr val="FFFF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I</a:t>
            </a:r>
            <a:r>
              <a:rPr lang="ja-JP" altLang="ja-JP" sz="2400" b="1" dirty="0">
                <a:solidFill>
                  <a:srgbClr val="FFFF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がない時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33CC"/>
            </a:gs>
            <a:gs pos="100000">
              <a:srgbClr val="18185E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"/>
          <p:cNvSpPr txBox="1">
            <a:spLocks noChangeArrowheads="1"/>
          </p:cNvSpPr>
          <p:nvPr/>
        </p:nvSpPr>
        <p:spPr bwMode="auto">
          <a:xfrm>
            <a:off x="2207084" y="2348880"/>
            <a:ext cx="7777832" cy="280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39725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ts val="600"/>
              </a:spcBef>
              <a:buClrTx/>
            </a:pPr>
            <a:r>
              <a:rPr lang="ja-JP" altLang="ja-JP" b="1">
                <a:solidFill>
                  <a:srgbClr val="FFFFFF"/>
                </a:solidFill>
                <a:latin typeface="Arial" panose="020B0604020202020204" pitchFamily="34" charset="0"/>
              </a:rPr>
              <a:t>利益相反開示</a:t>
            </a:r>
          </a:p>
          <a:p>
            <a:pPr eaLnBrk="1" hangingPunct="1">
              <a:spcBef>
                <a:spcPts val="600"/>
              </a:spcBef>
              <a:buClrTx/>
            </a:pPr>
            <a:endParaRPr lang="en-US" altLang="ja-JP" b="1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ts val="600"/>
              </a:spcBef>
              <a:buClrTx/>
            </a:pPr>
            <a:r>
              <a:rPr lang="en-US" altLang="ja-JP" b="1">
                <a:solidFill>
                  <a:srgbClr val="FFFFFF"/>
                </a:solidFill>
                <a:latin typeface="Arial" panose="020B0604020202020204" pitchFamily="34" charset="0"/>
              </a:rPr>
              <a:t>○○</a:t>
            </a:r>
            <a:r>
              <a:rPr lang="ja-JP" altLang="ja-JP" b="1">
                <a:solidFill>
                  <a:srgbClr val="FFFFFF"/>
                </a:solidFill>
                <a:latin typeface="Arial" panose="020B0604020202020204" pitchFamily="34" charset="0"/>
              </a:rPr>
              <a:t>　○○　　</a:t>
            </a:r>
            <a:r>
              <a:rPr lang="en-US" altLang="ja-JP" b="1">
                <a:solidFill>
                  <a:srgbClr val="FFFFFF"/>
                </a:solidFill>
                <a:latin typeface="Arial" panose="020B0604020202020204" pitchFamily="34" charset="0"/>
              </a:rPr>
              <a:t>F:○○</a:t>
            </a:r>
            <a:r>
              <a:rPr lang="ja-JP" altLang="ja-JP" b="1">
                <a:solidFill>
                  <a:srgbClr val="FFFFFF"/>
                </a:solidFill>
                <a:latin typeface="Arial" panose="020B0604020202020204" pitchFamily="34" charset="0"/>
              </a:rPr>
              <a:t>製薬、</a:t>
            </a:r>
            <a:r>
              <a:rPr lang="en-US" altLang="ja-JP" b="1">
                <a:solidFill>
                  <a:srgbClr val="FFFFFF"/>
                </a:solidFill>
                <a:latin typeface="Arial" panose="020B0604020202020204" pitchFamily="34" charset="0"/>
              </a:rPr>
              <a:t>I :○○</a:t>
            </a:r>
            <a:r>
              <a:rPr lang="ja-JP" altLang="ja-JP" b="1">
                <a:solidFill>
                  <a:srgbClr val="FFFFFF"/>
                </a:solidFill>
                <a:latin typeface="Arial" panose="020B0604020202020204" pitchFamily="34" charset="0"/>
              </a:rPr>
              <a:t>製薬</a:t>
            </a:r>
          </a:p>
          <a:p>
            <a:pPr eaLnBrk="1" hangingPunct="1">
              <a:spcBef>
                <a:spcPts val="600"/>
              </a:spcBef>
              <a:buClrTx/>
            </a:pPr>
            <a:r>
              <a:rPr lang="en-US" altLang="ja-JP" b="1">
                <a:solidFill>
                  <a:srgbClr val="FFFFFF"/>
                </a:solidFill>
                <a:latin typeface="Arial" panose="020B0604020202020204" pitchFamily="34" charset="0"/>
              </a:rPr>
              <a:t>△△</a:t>
            </a:r>
            <a:r>
              <a:rPr lang="ja-JP" altLang="ja-JP" b="1">
                <a:solidFill>
                  <a:srgbClr val="FFFFFF"/>
                </a:solidFill>
                <a:latin typeface="Arial" panose="020B0604020202020204" pitchFamily="34" charset="0"/>
              </a:rPr>
              <a:t>　△△　　利益相反なし</a:t>
            </a:r>
          </a:p>
          <a:p>
            <a:pPr eaLnBrk="1" hangingPunct="1">
              <a:spcBef>
                <a:spcPts val="600"/>
              </a:spcBef>
              <a:buClrTx/>
            </a:pPr>
            <a:r>
              <a:rPr lang="en-US" altLang="ja-JP" b="1">
                <a:solidFill>
                  <a:srgbClr val="FFFFFF"/>
                </a:solidFill>
                <a:latin typeface="Arial" panose="020B0604020202020204" pitchFamily="34" charset="0"/>
              </a:rPr>
              <a:t>□□</a:t>
            </a:r>
            <a:r>
              <a:rPr lang="ja-JP" altLang="ja-JP" b="1">
                <a:solidFill>
                  <a:srgbClr val="FFFFFF"/>
                </a:solidFill>
                <a:latin typeface="Arial" panose="020B0604020202020204" pitchFamily="34" charset="0"/>
              </a:rPr>
              <a:t>　□□　　</a:t>
            </a:r>
            <a:r>
              <a:rPr lang="en-US" altLang="ja-JP" b="1">
                <a:solidFill>
                  <a:srgbClr val="FFFFFF"/>
                </a:solidFill>
                <a:latin typeface="Arial" panose="020B0604020202020204" pitchFamily="34" charset="0"/>
              </a:rPr>
              <a:t>E:ABC</a:t>
            </a:r>
            <a:r>
              <a:rPr lang="ja-JP" altLang="ja-JP" b="1">
                <a:solidFill>
                  <a:srgbClr val="FFFFFF"/>
                </a:solidFill>
                <a:latin typeface="Arial" panose="020B0604020202020204" pitchFamily="34" charset="0"/>
              </a:rPr>
              <a:t>株式会社</a:t>
            </a:r>
          </a:p>
        </p:txBody>
      </p:sp>
      <p:sp>
        <p:nvSpPr>
          <p:cNvPr id="5123" name="Rectangle 2"/>
          <p:cNvSpPr>
            <a:spLocks noChangeArrowheads="1"/>
          </p:cNvSpPr>
          <p:nvPr/>
        </p:nvSpPr>
        <p:spPr bwMode="auto">
          <a:xfrm>
            <a:off x="638180" y="404664"/>
            <a:ext cx="4915426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ja-JP" altLang="ja-JP" sz="2400" b="1" dirty="0">
                <a:solidFill>
                  <a:srgbClr val="FFFF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様式１－</a:t>
            </a:r>
            <a:r>
              <a:rPr lang="en-US" altLang="ja-JP" sz="2400" b="1" dirty="0">
                <a:solidFill>
                  <a:srgbClr val="FFFF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B</a:t>
            </a:r>
            <a:r>
              <a:rPr lang="ja-JP" altLang="ja-JP" sz="2400" b="1" dirty="0">
                <a:solidFill>
                  <a:srgbClr val="FFFF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申告すべきＣＯＩがある時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 ​​テーマ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​​テーマ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ja-JP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ja-JP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ＭＳ Ｐゴシック" charset="-128"/>
          </a:defRPr>
        </a:defPPr>
      </a:lstStyle>
    </a:lnDef>
  </a:objectDefaults>
  <a:extraClrSchemeLst>
    <a:extraClrScheme>
      <a:clrScheme name="Office ​​テーマ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​​テーマ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651</TotalTime>
  <Words>70</Words>
  <Application>Microsoft Office PowerPoint</Application>
  <PresentationFormat>ワイド画面</PresentationFormat>
  <Paragraphs>13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Times New Roman</vt:lpstr>
      <vt:lpstr>ＭＳ Ｐゴシック</vt:lpstr>
      <vt:lpstr>Arial</vt:lpstr>
      <vt:lpstr>HGP創英角ｺﾞｼｯｸUB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eri-fukumoto</cp:lastModifiedBy>
  <cp:revision>94</cp:revision>
  <cp:lastPrinted>1601-01-01T00:00:00Z</cp:lastPrinted>
  <dcterms:created xsi:type="dcterms:W3CDTF">2000-09-04T17:39:07Z</dcterms:created>
  <dcterms:modified xsi:type="dcterms:W3CDTF">2021-08-19T02:13:48Z</dcterms:modified>
</cp:coreProperties>
</file>