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88188" cy="102092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83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7088188" cy="102092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7088188" cy="102092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0" y="0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014788" y="0"/>
            <a:ext cx="307181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139700" y="765175"/>
            <a:ext cx="6804025" cy="3827463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944563" y="4849813"/>
            <a:ext cx="5194300" cy="459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ja-JP" noProof="0" smtClean="0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0" y="9699625"/>
            <a:ext cx="3071813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9699625"/>
            <a:ext cx="306863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80" tIns="47160" rIns="94680" bIns="471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D00C8810-9C95-4D05-BBAF-E836E3EED4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B798E9-0692-4D22-95F4-AF06A027CF6E}" type="slidenum">
              <a:rPr lang="en-US" altLang="ja-JP" sz="13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 sz="130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014788" y="9699625"/>
            <a:ext cx="307181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680" tIns="47160" rIns="9468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B3D58AD-BE0A-48C4-B218-F3CCA4E5A453}" type="slidenum">
              <a:rPr lang="en-US" altLang="ja-JP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ja-JP" sz="1300"/>
          </a:p>
        </p:txBody>
      </p:sp>
      <p:sp>
        <p:nvSpPr>
          <p:cNvPr id="410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9700" y="765175"/>
            <a:ext cx="6807200" cy="3830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/>
          <p:cNvSpPr>
            <a:spLocks noChangeArrowheads="1"/>
          </p:cNvSpPr>
          <p:nvPr>
            <p:ph type="body" idx="1"/>
          </p:nvPr>
        </p:nvSpPr>
        <p:spPr>
          <a:xfrm>
            <a:off x="944563" y="4849813"/>
            <a:ext cx="5197475" cy="45958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5E3A66-DF28-459D-9A0E-D0DBC10BFFB8}" type="slidenum">
              <a:rPr lang="en-US" altLang="ja-JP" sz="13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ja-JP" sz="1300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4014788" y="9699625"/>
            <a:ext cx="3071812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4680" tIns="47160" rIns="94680" bIns="4716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C939284-1547-4CFE-A8BF-DF0C064EBDDA}" type="slidenum">
              <a:rPr lang="en-US" altLang="ja-JP" sz="13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ja-JP" sz="1300"/>
          </a:p>
        </p:txBody>
      </p:sp>
      <p:sp>
        <p:nvSpPr>
          <p:cNvPr id="61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39700" y="765175"/>
            <a:ext cx="6807200" cy="3830638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3"/>
          <p:cNvSpPr>
            <a:spLocks noChangeArrowheads="1"/>
          </p:cNvSpPr>
          <p:nvPr>
            <p:ph type="body" idx="1"/>
          </p:nvPr>
        </p:nvSpPr>
        <p:spPr>
          <a:xfrm>
            <a:off x="944563" y="4849813"/>
            <a:ext cx="5197475" cy="45958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0E59E-2346-412A-BFDC-9ACF4007E8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644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BB06C-DA6C-4335-AD37-89C7DAABB1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397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4684" y="463551"/>
            <a:ext cx="2588683" cy="61182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914401" y="463551"/>
            <a:ext cx="7567084" cy="61182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53F6-D4F4-4F63-A004-618C51B712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869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C1014-1632-4946-A167-E479F1FBA1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12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19510-E00A-411F-8676-CF349E36692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012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77883" cy="4600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2D775-62E6-45E8-8CA2-9B993C7E54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6683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69F3E-3ED1-4F01-805B-A42357DC9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10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A30DC-86F6-4891-B850-B618AAD4A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26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54382-76F0-457E-BB18-68AD1F6066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42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B815D-BEAB-4841-8C7F-8BF66DE51B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149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731D4-EF93-4AE4-BC95-13907488ADA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11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18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463551"/>
            <a:ext cx="1035896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タイトルテキストの書式を編集するにはクリックします。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58967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GB" smtClean="0"/>
              <a:t>アウトラインテキストの書式を編集するにはクリックします。</a:t>
            </a:r>
          </a:p>
          <a:p>
            <a:pPr lvl="1"/>
            <a:r>
              <a:rPr lang="en-GB" altLang="ja-JP" smtClean="0"/>
              <a:t>2</a:t>
            </a:r>
            <a:r>
              <a:rPr lang="ja-JP" altLang="en-GB" smtClean="0"/>
              <a:t>レベル目のアウトライン</a:t>
            </a:r>
          </a:p>
          <a:p>
            <a:pPr lvl="2"/>
            <a:r>
              <a:rPr lang="en-GB" altLang="ja-JP" smtClean="0"/>
              <a:t>3</a:t>
            </a:r>
            <a:r>
              <a:rPr lang="ja-JP" altLang="en-GB" smtClean="0"/>
              <a:t>レベル目のアウトライン</a:t>
            </a:r>
          </a:p>
          <a:p>
            <a:pPr lvl="3"/>
            <a:r>
              <a:rPr lang="en-GB" altLang="ja-JP" smtClean="0"/>
              <a:t>4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5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6</a:t>
            </a:r>
            <a:r>
              <a:rPr lang="ja-JP" altLang="en-GB" smtClean="0"/>
              <a:t>レベル目のアウトライン</a:t>
            </a:r>
          </a:p>
          <a:p>
            <a:pPr lvl="4"/>
            <a:r>
              <a:rPr lang="en-GB" altLang="ja-JP" smtClean="0"/>
              <a:t>7</a:t>
            </a:r>
            <a:r>
              <a:rPr lang="ja-JP" altLang="en-GB" smtClean="0"/>
              <a:t>レベル目のアウトライン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914400" y="6248401"/>
            <a:ext cx="2540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40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4165600" y="6248401"/>
            <a:ext cx="3860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ja-JP" altLang="en-US" sz="240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0"/>
            <a:ext cx="2535767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45C6BAB-4C96-478C-BF71-AD1168A4C4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18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2003425" y="2627313"/>
            <a:ext cx="816768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</a:pPr>
            <a:endParaRPr lang="en-US" altLang="ja-JP" sz="36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700"/>
              </a:spcBef>
              <a:buClrTx/>
            </a:pPr>
            <a:r>
              <a:rPr lang="ja-JP" altLang="ja-JP" sz="3600" b="1" dirty="0">
                <a:solidFill>
                  <a:srgbClr val="FFFFFF"/>
                </a:solidFill>
                <a:latin typeface="Arial" panose="020B0604020202020204" pitchFamily="34" charset="0"/>
              </a:rPr>
              <a:t>　利益相反公表基準に該当なし</a:t>
            </a:r>
          </a:p>
          <a:p>
            <a:pPr algn="ctr" eaLnBrk="1" hangingPunct="1">
              <a:lnSpc>
                <a:spcPct val="80000"/>
              </a:lnSpc>
              <a:spcBef>
                <a:spcPts val="175"/>
              </a:spcBef>
              <a:buClrTx/>
            </a:pPr>
            <a:endParaRPr lang="en-US" altLang="ja-JP" sz="9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175"/>
              </a:spcBef>
              <a:buClrTx/>
            </a:pPr>
            <a:endParaRPr lang="en-US" altLang="ja-JP" sz="900" b="1" i="1" dirty="0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623392" y="404664"/>
            <a:ext cx="4816040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</a:t>
            </a:r>
            <a:r>
              <a:rPr lang="en-US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1-</a:t>
            </a:r>
            <a:r>
              <a:rPr lang="ja-JP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　申告すべきＣＯ</a:t>
            </a:r>
            <a:r>
              <a:rPr lang="en-US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</a:t>
            </a:r>
            <a:r>
              <a:rPr lang="ja-JP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がない時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rgbClr val="1818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207084" y="2348880"/>
            <a:ext cx="7777832" cy="280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39725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600"/>
              </a:spcBef>
              <a:buClrTx/>
            </a:pP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利益相反開示</a:t>
            </a:r>
          </a:p>
          <a:p>
            <a:pPr eaLnBrk="1" hangingPunct="1">
              <a:spcBef>
                <a:spcPts val="600"/>
              </a:spcBef>
              <a:buClrTx/>
            </a:pPr>
            <a:endParaRPr lang="en-US" altLang="ja-JP" b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buClrTx/>
            </a:pP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○○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　○○　　</a:t>
            </a: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F:○○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製薬、</a:t>
            </a: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I :○○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製薬</a:t>
            </a:r>
          </a:p>
          <a:p>
            <a:pPr eaLnBrk="1" hangingPunct="1">
              <a:spcBef>
                <a:spcPts val="600"/>
              </a:spcBef>
              <a:buClrTx/>
            </a:pP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△△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　△△　　利益相反なし</a:t>
            </a:r>
          </a:p>
          <a:p>
            <a:pPr eaLnBrk="1" hangingPunct="1">
              <a:spcBef>
                <a:spcPts val="600"/>
              </a:spcBef>
              <a:buClrTx/>
            </a:pP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□□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　□□　　</a:t>
            </a:r>
            <a:r>
              <a:rPr lang="en-US" altLang="ja-JP" b="1">
                <a:solidFill>
                  <a:srgbClr val="FFFFFF"/>
                </a:solidFill>
                <a:latin typeface="Arial" panose="020B0604020202020204" pitchFamily="34" charset="0"/>
              </a:rPr>
              <a:t>E:ABC</a:t>
            </a:r>
            <a:r>
              <a:rPr lang="ja-JP" altLang="ja-JP" b="1">
                <a:solidFill>
                  <a:srgbClr val="FFFFFF"/>
                </a:solidFill>
                <a:latin typeface="Arial" panose="020B0604020202020204" pitchFamily="34" charset="0"/>
              </a:rPr>
              <a:t>株式会社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638180" y="404664"/>
            <a:ext cx="4915426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ja-JP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様式１－</a:t>
            </a:r>
            <a:r>
              <a:rPr lang="en-US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</a:t>
            </a:r>
            <a:r>
              <a:rPr lang="ja-JP" altLang="ja-JP" sz="2400" b="1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申告すべきＣＯＩがある時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 ​​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​​テーマ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ja-JP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ＭＳ Ｐゴシック" charset="-128"/>
          </a:defRPr>
        </a:defPPr>
      </a:lstStyle>
    </a:lnDef>
  </a:objectDefaults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70</Words>
  <Application>Microsoft Office PowerPoint</Application>
  <PresentationFormat>ワイド画面</PresentationFormat>
  <Paragraphs>13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HGP創英角ｺﾞｼｯｸUB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eri-fukumoto</cp:lastModifiedBy>
  <cp:revision>94</cp:revision>
  <cp:lastPrinted>1601-01-01T00:00:00Z</cp:lastPrinted>
  <dcterms:created xsi:type="dcterms:W3CDTF">2000-09-04T17:39:07Z</dcterms:created>
  <dcterms:modified xsi:type="dcterms:W3CDTF">2021-08-19T02:13:48Z</dcterms:modified>
</cp:coreProperties>
</file>