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73" d="100"/>
          <a:sy n="73" d="100"/>
        </p:scale>
        <p:origin x="-12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9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 smtClean="0"/>
              <a:t>The </a:t>
            </a:r>
            <a:r>
              <a:rPr lang="en-US" altLang="ja-JP" sz="3200" dirty="0" smtClean="0"/>
              <a:t>21st </a:t>
            </a:r>
            <a:r>
              <a:rPr lang="en-US" altLang="ja-JP" sz="3200" dirty="0" smtClean="0"/>
              <a:t>Annual Scientific Meeting of the Japanese Heart Failure</a:t>
            </a:r>
            <a:r>
              <a:rPr lang="en-US" altLang="ja-JP" sz="2000" dirty="0" smtClean="0"/>
              <a:t> </a:t>
            </a:r>
            <a:r>
              <a:rPr lang="en-US" altLang="ja-JP" sz="3200" dirty="0" smtClean="0"/>
              <a:t>Society</a:t>
            </a:r>
            <a:r>
              <a:rPr lang="en-US" altLang="ja-JP" sz="4800" b="1" dirty="0" smtClean="0">
                <a:latin typeface="Arial" charset="0"/>
              </a:rPr>
              <a:t/>
            </a:r>
            <a:br>
              <a:rPr lang="en-US" altLang="ja-JP" sz="4800" b="1" dirty="0" smtClean="0">
                <a:latin typeface="Arial" charset="0"/>
              </a:rPr>
            </a:br>
            <a:r>
              <a:rPr lang="en-US" altLang="ja-JP" sz="800" b="1" dirty="0" smtClean="0">
                <a:latin typeface="Arial" charset="0"/>
              </a:rPr>
              <a:t/>
            </a:r>
            <a:br>
              <a:rPr lang="en-US" altLang="ja-JP" sz="800" b="1" dirty="0" smtClean="0">
                <a:latin typeface="Arial" charset="0"/>
              </a:rPr>
            </a:br>
            <a:r>
              <a:rPr lang="en-US" altLang="ja-JP" sz="3200" dirty="0" smtClean="0"/>
              <a:t>COI Disclosure</a:t>
            </a:r>
            <a:r>
              <a:rPr lang="en-US" altLang="ja-JP" sz="4000" b="1" dirty="0" smtClean="0">
                <a:latin typeface="Arial" charset="0"/>
              </a:rPr>
              <a:t/>
            </a:r>
            <a:br>
              <a:rPr lang="en-US" altLang="ja-JP" sz="4000" b="1" dirty="0" smtClean="0">
                <a:latin typeface="Arial" charset="0"/>
              </a:rPr>
            </a:br>
            <a:r>
              <a:rPr lang="en-US" altLang="ja-JP" sz="2400" i="1" dirty="0" smtClean="0"/>
              <a:t> Name of First Author :</a:t>
            </a:r>
            <a:endParaRPr lang="en-US" altLang="ja-JP" sz="2400" b="1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04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 smtClean="0"/>
              <a:t>The authors have no financial conflicts of interest to disclose concerning the presentation.</a:t>
            </a:r>
            <a:endParaRPr lang="ja-JP" altLang="en-US" sz="28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47250" y="242369"/>
            <a:ext cx="89434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Please </a:t>
            </a:r>
            <a:r>
              <a:rPr lang="en-US" altLang="ja-JP" b="1" dirty="0"/>
              <a:t>use the sample slide format to disclose COI </a:t>
            </a:r>
            <a:r>
              <a:rPr lang="en-US" altLang="ja-JP" b="1" dirty="0" smtClean="0"/>
              <a:t>status.</a:t>
            </a:r>
            <a:endParaRPr lang="ja-JP" altLang="en-US" b="1" dirty="0" smtClean="0"/>
          </a:p>
          <a:p>
            <a:r>
              <a:rPr lang="en-US" altLang="ja-JP" b="1" dirty="0" smtClean="0"/>
              <a:t>Use Form 1-A when </a:t>
            </a:r>
            <a:r>
              <a:rPr lang="en-US" altLang="ja-JP" b="1" dirty="0"/>
              <a:t>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</a:t>
            </a:r>
            <a:r>
              <a:rPr lang="en-US" altLang="ja-JP" b="1" dirty="0" smtClean="0">
                <a:solidFill>
                  <a:srgbClr val="FF0000"/>
                </a:solidFill>
              </a:rPr>
              <a:t>disclose</a:t>
            </a:r>
            <a:r>
              <a:rPr lang="en-US" altLang="ja-JP" b="1" dirty="0" smtClean="0"/>
              <a:t>.</a:t>
            </a:r>
            <a:endParaRPr lang="en-US" altLang="ja-JP" b="1" dirty="0"/>
          </a:p>
          <a:p>
            <a:r>
              <a:rPr lang="en-US" altLang="ja-JP" sz="2000" b="1" dirty="0" smtClean="0"/>
              <a:t>※ Oral 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 smtClean="0"/>
              <a:t>: COI status should be placed after the title slide</a:t>
            </a:r>
          </a:p>
          <a:p>
            <a:r>
              <a:rPr lang="en-US" altLang="ja-JP" sz="2000" b="1" dirty="0" smtClean="0"/>
              <a:t>   </a:t>
            </a:r>
            <a:r>
              <a:rPr lang="ja-JP" altLang="en-US" sz="2000" b="1" dirty="0" smtClean="0"/>
              <a:t>  </a:t>
            </a:r>
            <a:r>
              <a:rPr lang="en-US" altLang="ja-JP" sz="2000" b="1" dirty="0" smtClean="0"/>
              <a:t>Poster 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 smtClean="0"/>
              <a:t>: COI status should be at the end of the poster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448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268059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37759" y="1753301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【Form 1-A】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17513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 smtClean="0"/>
              <a:t>　</a:t>
            </a:r>
            <a:r>
              <a:rPr lang="en-US" altLang="ja-JP" sz="1800" b="1" dirty="0" smtClean="0"/>
              <a:t>Give the name of commercial entity involved.</a:t>
            </a:r>
            <a:endParaRPr lang="ja-JP" altLang="en-US" sz="1800" b="1" dirty="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 smtClean="0">
                <a:latin typeface="Arial" charset="0"/>
              </a:rPr>
              <a:t>　</a:t>
            </a:r>
            <a:r>
              <a:rPr lang="ja-JP" altLang="en-US" sz="1600" b="1" dirty="0" smtClean="0">
                <a:latin typeface="Arial" charset="0"/>
              </a:rPr>
              <a:t>  ①</a:t>
            </a:r>
            <a:r>
              <a:rPr lang="en-US" altLang="ja-JP" sz="1600" b="1" dirty="0" smtClean="0"/>
              <a:t>Consultation fees:</a:t>
            </a:r>
            <a:r>
              <a:rPr lang="ja-JP" altLang="en-US" sz="1600" b="1" dirty="0" smtClean="0"/>
              <a:t>　　　　　　　</a:t>
            </a:r>
            <a:r>
              <a:rPr lang="en-US" altLang="ja-JP" sz="1600" b="1" dirty="0" smtClean="0"/>
              <a:t>none</a:t>
            </a:r>
            <a:r>
              <a:rPr lang="ja-JP" altLang="en-US" sz="1600" b="1" dirty="0" smtClean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 smtClean="0">
                <a:latin typeface="Arial" charset="0"/>
              </a:rPr>
              <a:t>　　②</a:t>
            </a:r>
            <a:r>
              <a:rPr lang="en-US" altLang="ja-JP" sz="1600" b="1" dirty="0" smtClean="0"/>
              <a:t>stock ownership/profit:</a:t>
            </a: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none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 smtClean="0">
                <a:latin typeface="Arial" charset="0"/>
              </a:rPr>
              <a:t>　　③</a:t>
            </a:r>
            <a:r>
              <a:rPr lang="en-US" altLang="ja-JP" sz="1600" b="1" dirty="0" smtClean="0"/>
              <a:t>patent fees:</a:t>
            </a:r>
            <a:r>
              <a:rPr lang="ja-JP" altLang="en-US" sz="1600" b="1" dirty="0" smtClean="0"/>
              <a:t>　　　　　　　　</a:t>
            </a:r>
            <a:r>
              <a:rPr lang="en-US" altLang="ja-JP" sz="1600" b="1" dirty="0" smtClean="0"/>
              <a:t>none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 smtClean="0">
                <a:latin typeface="Arial" charset="0"/>
              </a:rPr>
              <a:t>　　④</a:t>
            </a:r>
            <a:r>
              <a:rPr lang="en-US" altLang="ja-JP" sz="1600" b="1" dirty="0" smtClean="0"/>
              <a:t>remuneration for lecture:</a:t>
            </a:r>
            <a:r>
              <a:rPr lang="ja-JP" altLang="en-US" sz="1600" b="1" dirty="0" smtClean="0"/>
              <a:t>　　　　　　　　　</a:t>
            </a:r>
            <a:r>
              <a:rPr lang="en-US" altLang="ja-JP" sz="1600" b="1" dirty="0" smtClean="0"/>
              <a:t>none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 smtClean="0">
                <a:latin typeface="Arial" charset="0"/>
              </a:rPr>
              <a:t>　　⑤</a:t>
            </a:r>
            <a:r>
              <a:rPr lang="en-US" altLang="ja-JP" sz="1600" b="1" dirty="0" smtClean="0"/>
              <a:t>manuscript fees:</a:t>
            </a:r>
            <a:r>
              <a:rPr lang="ja-JP" altLang="en-US" sz="1600" b="1" dirty="0" smtClean="0"/>
              <a:t>　　　○○</a:t>
            </a:r>
            <a:r>
              <a:rPr lang="en-US" altLang="ja-JP" sz="1600" b="1" dirty="0" smtClean="0"/>
              <a:t>pharmaceutical company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 smtClean="0">
                <a:latin typeface="Arial" charset="0"/>
              </a:rPr>
              <a:t>　　⑥</a:t>
            </a:r>
            <a:r>
              <a:rPr lang="en-US" altLang="ja-JP" sz="1600" b="1" dirty="0" smtClean="0"/>
              <a:t>trust research/joint research funds:</a:t>
            </a:r>
            <a:r>
              <a:rPr lang="ja-JP" altLang="en-US" sz="1600" b="1" dirty="0" smtClean="0"/>
              <a:t>　　　○○</a:t>
            </a:r>
            <a:r>
              <a:rPr lang="en-US" altLang="ja-JP" sz="1600" b="1" dirty="0" smtClean="0"/>
              <a:t>pharmaceutical company</a:t>
            </a:r>
            <a:endParaRPr lang="ja-JP" altLang="en-US" sz="1600" b="1" dirty="0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 smtClean="0">
                <a:latin typeface="Arial" charset="0"/>
              </a:rPr>
              <a:t>　　⑦</a:t>
            </a:r>
            <a:r>
              <a:rPr lang="en-US" altLang="ja-JP" sz="1600" b="1" dirty="0" smtClean="0"/>
              <a:t>scholarship fund:</a:t>
            </a:r>
            <a:r>
              <a:rPr lang="ja-JP" altLang="en-US" sz="1600" b="1" dirty="0" smtClean="0"/>
              <a:t>　○○</a:t>
            </a:r>
            <a:r>
              <a:rPr lang="en-US" altLang="ja-JP" sz="1600" b="1" dirty="0" smtClean="0"/>
              <a:t>pharmaceutical company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 smtClean="0">
                <a:latin typeface="Arial" charset="0"/>
              </a:rPr>
              <a:t>　　⑧</a:t>
            </a:r>
            <a:r>
              <a:rPr lang="en-US" altLang="ja-JP" sz="1600" b="1" dirty="0" smtClean="0"/>
              <a:t>Affiliation with Endowed Department:</a:t>
            </a: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yes</a:t>
            </a:r>
            <a:r>
              <a:rPr lang="ja-JP" altLang="en-US" sz="1600" b="1" dirty="0" smtClean="0"/>
              <a:t>（○○</a:t>
            </a:r>
            <a:r>
              <a:rPr lang="en-US" altLang="ja-JP" sz="1600" b="1" dirty="0" smtClean="0"/>
              <a:t>pharmaceuticals</a:t>
            </a:r>
            <a:r>
              <a:rPr lang="ja-JP" altLang="en-US" sz="1600" b="1" dirty="0" smtClean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 smtClean="0">
                <a:latin typeface="Arial" charset="0"/>
              </a:rPr>
              <a:t>　　⑨</a:t>
            </a:r>
            <a:r>
              <a:rPr lang="en-US" altLang="ja-JP" sz="1600" b="1" dirty="0" smtClean="0"/>
              <a:t>Other remuneration such as gifts:</a:t>
            </a:r>
            <a:r>
              <a:rPr lang="ja-JP" altLang="en-US" sz="1600" b="1" dirty="0" smtClean="0"/>
              <a:t>　　</a:t>
            </a:r>
            <a:r>
              <a:rPr lang="en-US" altLang="ja-JP" sz="1600" b="1" dirty="0" smtClean="0"/>
              <a:t>none</a:t>
            </a:r>
            <a:endParaRPr lang="en-US" altLang="ja-JP" sz="1600" b="1" dirty="0" smtClean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827418" y="4673907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9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lang="en-US" altLang="ja-JP" sz="2800" dirty="0" smtClean="0">
                <a:latin typeface="+mj-lt"/>
                <a:ea typeface="+mj-ea"/>
                <a:cs typeface="+mj-cs"/>
              </a:rPr>
              <a:t>21st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Annual Scientific Meeting of the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Japanese Heart Failure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Society</a:t>
            </a:r>
            <a: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First Author :</a:t>
            </a:r>
            <a:endParaRPr kumimoji="1" lang="en-US" altLang="ja-JP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203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268059" y="2210540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38372" y="242369"/>
            <a:ext cx="89434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Please </a:t>
            </a:r>
            <a:r>
              <a:rPr lang="en-US" altLang="ja-JP" b="1" dirty="0"/>
              <a:t>use the sample slide format to disclose COI </a:t>
            </a:r>
            <a:r>
              <a:rPr lang="en-US" altLang="ja-JP" b="1" dirty="0" smtClean="0"/>
              <a:t>status.</a:t>
            </a:r>
            <a:endParaRPr lang="ja-JP" altLang="en-US" b="1" dirty="0" smtClean="0"/>
          </a:p>
          <a:p>
            <a:r>
              <a:rPr lang="en-US" altLang="ja-JP" b="1" dirty="0" smtClean="0"/>
              <a:t>Use Form 1-B when there are</a:t>
            </a:r>
            <a:r>
              <a:rPr lang="en-US" altLang="ja-JP" b="1" dirty="0" smtClean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 smtClean="0"/>
              <a:t>.</a:t>
            </a:r>
            <a:endParaRPr lang="en-US" altLang="ja-JP" b="1" dirty="0"/>
          </a:p>
          <a:p>
            <a:r>
              <a:rPr lang="en-US" altLang="ja-JP" sz="2000" b="1" dirty="0" smtClean="0"/>
              <a:t>※ Oral 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 smtClean="0"/>
              <a:t>: COI status should be placed after the title slide</a:t>
            </a:r>
          </a:p>
          <a:p>
            <a:r>
              <a:rPr lang="en-US" altLang="ja-JP" sz="2000" b="1" dirty="0" smtClean="0"/>
              <a:t>   </a:t>
            </a:r>
            <a:r>
              <a:rPr lang="ja-JP" altLang="en-US" sz="2000" b="1" dirty="0" smtClean="0"/>
              <a:t>  </a:t>
            </a:r>
            <a:r>
              <a:rPr lang="en-US" altLang="ja-JP" sz="2000" b="1" dirty="0" smtClean="0"/>
              <a:t>Poster 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 smtClean="0"/>
              <a:t>: COI status should be at the end of the poster</a:t>
            </a:r>
          </a:p>
          <a:p>
            <a:r>
              <a:rPr lang="ja-JP" altLang="en-US" b="1" dirty="0" smtClean="0"/>
              <a:t>　</a:t>
            </a:r>
            <a:endParaRPr lang="en-US" altLang="ja-JP" b="1" dirty="0" smtClean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46637" y="1726667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【Form 1-B】</a:t>
            </a:r>
            <a:endParaRPr lang="ja-JP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152</Words>
  <Application>Microsoft Office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The 21st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staff-tohoku03</cp:lastModifiedBy>
  <cp:revision>109</cp:revision>
  <dcterms:created xsi:type="dcterms:W3CDTF">2000-09-04T17:39:07Z</dcterms:created>
  <dcterms:modified xsi:type="dcterms:W3CDTF">2017-06-16T01:26:15Z</dcterms:modified>
</cp:coreProperties>
</file>