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88" y="2648868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</a:t>
            </a:r>
            <a:r>
              <a:rPr lang="en-US" altLang="ja-JP" b="1" dirty="0" smtClean="0">
                <a:latin typeface="Arial" charset="0"/>
              </a:rPr>
              <a:t>1</a:t>
            </a:r>
            <a:r>
              <a:rPr lang="ja-JP" altLang="en-US" b="1" dirty="0" smtClean="0">
                <a:latin typeface="Arial" charset="0"/>
              </a:rPr>
              <a:t>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ja-JP" altLang="en-US" sz="4800" b="1" dirty="0" smtClean="0">
                <a:latin typeface="Arial" charset="0"/>
              </a:rPr>
              <a:t>ＣＯ Ｉ 開示</a:t>
            </a:r>
            <a:r>
              <a:rPr lang="en-US" altLang="ja-JP" sz="4000" b="1" dirty="0" smtClean="0">
                <a:latin typeface="Arial" charset="0"/>
              </a:rPr>
              <a:t/>
            </a:r>
            <a:br>
              <a:rPr lang="en-US" altLang="ja-JP" sz="4000" b="1" dirty="0" smtClean="0">
                <a:latin typeface="Arial" charset="0"/>
              </a:rPr>
            </a:br>
            <a:r>
              <a:rPr lang="ja-JP" altLang="en-US" sz="1600" b="1" dirty="0" smtClean="0">
                <a:latin typeface="Arial" charset="0"/>
              </a:rPr>
              <a:t>　</a:t>
            </a:r>
            <a:r>
              <a:rPr lang="en-US" altLang="ja-JP" sz="2400" b="1" i="1" dirty="0" smtClean="0"/>
              <a:t/>
            </a:r>
            <a:br>
              <a:rPr lang="en-US" altLang="ja-JP" sz="2400" b="1" i="1" dirty="0" smtClean="0"/>
            </a:br>
            <a:r>
              <a:rPr lang="ja-JP" altLang="en-US" sz="2400" b="1" i="1" dirty="0" smtClean="0"/>
              <a:t>筆頭発表者名：　○○　○○</a:t>
            </a:r>
            <a:endParaRPr lang="en-US" altLang="ja-JP" sz="24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493941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 smtClean="0">
                <a:latin typeface="Arial" charset="0"/>
              </a:rPr>
              <a:t>演題発表に関連し、開示すべき</a:t>
            </a:r>
            <a:r>
              <a:rPr lang="en-US" altLang="ja-JP" sz="2800" b="1" dirty="0" smtClean="0">
                <a:latin typeface="Arial" charset="0"/>
              </a:rPr>
              <a:t>CO I </a:t>
            </a:r>
            <a:r>
              <a:rPr lang="ja-JP" altLang="en-US" sz="2800" b="1" dirty="0" smtClean="0">
                <a:latin typeface="Arial" charset="0"/>
              </a:rPr>
              <a:t>関係にある　企業などはありません。</a:t>
            </a:r>
            <a:endParaRPr lang="en-US" altLang="ja-JP" sz="2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73687" y="100723"/>
            <a:ext cx="7762061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sz="2800" b="1" dirty="0" smtClean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0" lang="en-US" altLang="ja-JP" sz="5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表：タイトルスライドの後にＣＯＩ状態を開示</a:t>
            </a:r>
            <a:endParaRPr kumimoji="0" lang="en-US" altLang="ja-JP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500" b="1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5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880" y="3576948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223024" y="2148396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2346" y="1655192"/>
            <a:ext cx="1888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Ａ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" y="1702822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</a:t>
            </a:r>
            <a:r>
              <a:rPr lang="en-US" altLang="ja-JP" b="1" dirty="0" smtClean="0">
                <a:latin typeface="Arial" charset="0"/>
              </a:rPr>
              <a:t>1</a:t>
            </a:r>
            <a:r>
              <a:rPr lang="ja-JP" altLang="en-US" b="1" dirty="0" smtClean="0">
                <a:latin typeface="Arial" charset="0"/>
              </a:rPr>
              <a:t>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ja-JP" altLang="en-US" b="1" dirty="0" smtClean="0">
                <a:latin typeface="Arial" charset="0"/>
              </a:rPr>
              <a:t>ＣＯ Ｉ 開示</a:t>
            </a:r>
            <a:r>
              <a:rPr lang="en-US" altLang="ja-JP" sz="3600" b="1" dirty="0" smtClean="0">
                <a:latin typeface="Arial" charset="0"/>
              </a:rPr>
              <a:t/>
            </a:r>
            <a:br>
              <a:rPr lang="en-US" altLang="ja-JP" sz="36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 smtClean="0">
                <a:latin typeface="Arial" charset="0"/>
              </a:rPr>
              <a:t>演題発表に関連し、開示すべき</a:t>
            </a:r>
            <a:r>
              <a:rPr lang="en-US" altLang="ja-JP" sz="2000" b="1" dirty="0" smtClean="0">
                <a:latin typeface="Arial" charset="0"/>
              </a:rPr>
              <a:t>CO I </a:t>
            </a:r>
            <a:r>
              <a:rPr lang="ja-JP" altLang="en-US" sz="2000" b="1" dirty="0" smtClean="0">
                <a:latin typeface="Arial" charset="0"/>
              </a:rPr>
              <a:t>関係にある企業などとして、</a:t>
            </a:r>
            <a:endParaRPr lang="en-US" altLang="ja-JP" sz="20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 smtClean="0">
                <a:latin typeface="Arial" charset="0"/>
              </a:rPr>
              <a:t>　</a:t>
            </a:r>
            <a:r>
              <a:rPr lang="ja-JP" altLang="en-US" sz="1800" b="1" dirty="0" smtClean="0">
                <a:latin typeface="Arial" charset="0"/>
              </a:rPr>
              <a:t>  ①顧問：　　　　　　　　　　　　　　　　 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②株保有・利益：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③特許使用料：　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⑥受託研究・共同研究費：　　　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⑨贈答品などの報酬：　　　　 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293734" y="1141713"/>
            <a:ext cx="1846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304800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5589680" y="4270569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936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281697" y="4539"/>
            <a:ext cx="69701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学術講演会発表時、申告すべきＣＯＩ状態が</a:t>
            </a:r>
            <a:r>
              <a:rPr kumimoji="0" lang="ja-JP" altLang="en-US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b="1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0" lang="en-US" altLang="ja-JP" sz="4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　口 頭 発 表：</a:t>
            </a:r>
            <a:r>
              <a:rPr kumimoji="0" lang="ja-JP" altLang="en-US" sz="2000" b="1" smtClean="0">
                <a:latin typeface="HGP創英角ｺﾞｼｯｸUB" pitchFamily="50" charset="-128"/>
                <a:ea typeface="HGP創英角ｺﾞｼｯｸUB" pitchFamily="50" charset="-128"/>
              </a:rPr>
              <a:t>タイトルスライドの後に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ＣＯＩ状態を開示</a:t>
            </a:r>
            <a:endParaRPr kumimoji="0" lang="en-US" altLang="ja-JP" sz="20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400" b="1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4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93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第２1回日本心不全学会学術集会 ＣＯ Ｉ 開示 　 筆頭発表者名：　○○　○○</vt:lpstr>
      <vt:lpstr>第２1回日本心不全学会学術集会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staff-tohoku03</cp:lastModifiedBy>
  <cp:revision>103</cp:revision>
  <dcterms:created xsi:type="dcterms:W3CDTF">2000-09-04T17:39:07Z</dcterms:created>
  <dcterms:modified xsi:type="dcterms:W3CDTF">2017-06-16T01:25:21Z</dcterms:modified>
</cp:coreProperties>
</file>