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</a:t>
            </a:r>
            <a:r>
              <a:rPr lang="en-US" altLang="ja-JP" sz="3200" dirty="0" smtClean="0"/>
              <a:t>23rd </a:t>
            </a:r>
            <a:r>
              <a:rPr lang="en-US" altLang="ja-JP" sz="3200" dirty="0"/>
              <a:t>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800" b="1" dirty="0">
                <a:latin typeface="Arial" charset="0"/>
              </a:rPr>
              <a:t/>
            </a: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r>
              <a:rPr lang="en-US" altLang="ja-JP" sz="4000" b="1" dirty="0">
                <a:latin typeface="Arial" charset="0"/>
              </a:rPr>
              <a:t/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</a:t>
            </a:r>
            <a:r>
              <a:rPr lang="en-US" altLang="ja-JP" sz="2000" b="1" dirty="0" smtClean="0"/>
              <a:t>slide</a:t>
            </a:r>
            <a:endParaRPr lang="en-US" altLang="ja-JP" sz="2000" b="1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The </a:t>
            </a:r>
            <a:r>
              <a:rPr lang="en-US" altLang="ja-JP" sz="2800" dirty="0" smtClean="0">
                <a:latin typeface="+mj-lt"/>
                <a:ea typeface="+mj-ea"/>
                <a:cs typeface="+mj-cs"/>
              </a:rPr>
              <a:t>23rd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r>
              <a:rPr lang="en-US" altLang="ja-JP" sz="44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r>
              <a:rPr lang="en-US" altLang="ja-JP" sz="7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r>
              <a:rPr lang="en-US" altLang="ja-JP" sz="36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</a:t>
            </a:r>
            <a:r>
              <a:rPr lang="en-US" altLang="ja-JP" sz="2000" b="1"/>
              <a:t>title </a:t>
            </a:r>
            <a:r>
              <a:rPr lang="en-US" altLang="ja-JP" sz="2000" b="1" smtClean="0"/>
              <a:t>slide</a:t>
            </a:r>
            <a:r>
              <a:rPr lang="ja-JP" altLang="en-US" b="1" dirty="0"/>
              <a:t>　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124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23rd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Emi Tajiri</cp:lastModifiedBy>
  <cp:revision>115</cp:revision>
  <dcterms:created xsi:type="dcterms:W3CDTF">2000-09-04T17:39:07Z</dcterms:created>
  <dcterms:modified xsi:type="dcterms:W3CDTF">2019-06-11T04:53:25Z</dcterms:modified>
</cp:coreProperties>
</file>