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8D4121E-654C-49F9-A04A-AF8826C80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0482B0A-713E-40F2-A32C-3450B0CB2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42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B70248-0EE0-4A93-9EDE-9083BB33FE0B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142F7C-D532-4EF2-8D0A-E9EF57D5826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943-2252-4CCA-914A-2461B83FD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277F-39E4-4C51-80B5-4014C19C2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251D-E3A8-499C-98BF-DA4098BBA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A4A6-C642-486B-8C23-9FDF03313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F857-B801-412D-B0DF-5961A9587F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919D-469F-4A7D-AC91-96460E7DF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783-C578-45BE-A05B-C02F129FB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3864-5C3F-421C-854F-D943A879F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CE99-B7C9-4F6E-9444-00097B230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E679-2BC8-46F5-B552-81CB39D00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9965-8550-4625-9364-7BD1BF48BB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7916F-EE5F-4E07-9C0E-1F03A81BB7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0453" y="2501092"/>
            <a:ext cx="8552985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>
                <a:latin typeface="Arial" charset="0"/>
              </a:rPr>
              <a:t>第２４回日本心不全学会学術集会</a:t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sz="4800" b="1" dirty="0">
                <a:latin typeface="Arial" charset="0"/>
              </a:rPr>
              <a:t>ＣＯ Ｉ 開示</a:t>
            </a:r>
            <a:br>
              <a:rPr lang="en-US" altLang="ja-JP" sz="4000" b="1" dirty="0">
                <a:latin typeface="Arial" charset="0"/>
              </a:rPr>
            </a:br>
            <a:r>
              <a:rPr lang="ja-JP" altLang="en-US" sz="1600" b="1" dirty="0">
                <a:latin typeface="Arial" charset="0"/>
              </a:rPr>
              <a:t>　</a:t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64039" y="4791643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ja-JP" altLang="en-US" sz="2800" b="1" dirty="0">
                <a:latin typeface="Arial" charset="0"/>
              </a:rPr>
              <a:t>演題発表に関連し、開示すべき</a:t>
            </a:r>
            <a:r>
              <a:rPr lang="en-US" altLang="ja-JP" sz="2800" b="1" dirty="0">
                <a:latin typeface="Arial" charset="0"/>
              </a:rPr>
              <a:t>CO I </a:t>
            </a:r>
            <a:r>
              <a:rPr lang="ja-JP" altLang="en-US" sz="2800" b="1" dirty="0">
                <a:latin typeface="Arial" charset="0"/>
              </a:rPr>
              <a:t>関係にある　企業などはありません。</a:t>
            </a:r>
            <a:endParaRPr lang="en-US" altLang="ja-JP" sz="2800" b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0" y="191808"/>
            <a:ext cx="12192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b="1" dirty="0">
                <a:latin typeface="HGP創英角ｺﾞｼｯｸUB" pitchFamily="50" charset="-128"/>
                <a:ea typeface="HGP創英角ｺﾞｼｯｸUB" pitchFamily="50" charset="-128"/>
              </a:rPr>
              <a:t>学術集会発表時、申告すべきＣＯＩ状態が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ない場合</a:t>
            </a:r>
            <a:endParaRPr kumimoji="0" lang="en-US" altLang="ja-JP" sz="28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5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口頭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/E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ポスター発表：タイトルスライドの後にＣＯＩ状態を開示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1645" y="3429173"/>
            <a:ext cx="1110495" cy="111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1737788" y="2000621"/>
            <a:ext cx="8776010" cy="443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1677111" y="1507417"/>
            <a:ext cx="18517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－Ａ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58340" y="1702823"/>
            <a:ext cx="8389620" cy="1980545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>
                <a:latin typeface="Arial" charset="0"/>
              </a:rPr>
              <a:t>第２４回日本心不全学会学術集会</a:t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b="1" dirty="0">
                <a:latin typeface="Arial" charset="0"/>
              </a:rPr>
              <a:t>ＣＯ Ｉ 開示</a:t>
            </a:r>
            <a:br>
              <a:rPr lang="en-US" altLang="ja-JP" sz="36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3755284"/>
            <a:ext cx="8342312" cy="32400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000" b="1" dirty="0">
                <a:latin typeface="Arial" charset="0"/>
              </a:rPr>
              <a:t>演題発表に関連し、開示すべき</a:t>
            </a:r>
            <a:r>
              <a:rPr lang="en-US" altLang="ja-JP" sz="2000" b="1" dirty="0">
                <a:latin typeface="Arial" charset="0"/>
              </a:rPr>
              <a:t>CO I </a:t>
            </a:r>
            <a:r>
              <a:rPr lang="ja-JP" altLang="en-US" sz="2000" b="1" dirty="0">
                <a:latin typeface="Arial" charset="0"/>
              </a:rPr>
              <a:t>関係にある企業などとして、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400" b="1" dirty="0">
                <a:latin typeface="Arial" charset="0"/>
              </a:rPr>
              <a:t>　</a:t>
            </a:r>
            <a:r>
              <a:rPr lang="ja-JP" altLang="en-US" sz="1800" b="1" dirty="0">
                <a:latin typeface="Arial" charset="0"/>
              </a:rPr>
              <a:t>  ①顧問：　　　　　　　　　　　　　　　　 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②株保有・利益：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③特許使用料：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④講演料：　　　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⑤原稿料：　　　　　　　　　　　　  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⑥受託研究・共同研究費：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⑦奨学寄付金：　 　　　　　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⑧寄付講座所属：　　　　　　　　　　あり（○○製薬）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⑨贈答品などの報酬：　　　　 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ja-JP" sz="20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3076" name="正方形/長方形 3"/>
          <p:cNvSpPr>
            <a:spLocks noChangeArrowheads="1"/>
          </p:cNvSpPr>
          <p:nvPr/>
        </p:nvSpPr>
        <p:spPr bwMode="auto">
          <a:xfrm>
            <a:off x="1817735" y="1141714"/>
            <a:ext cx="1810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B】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1828801" y="1603555"/>
            <a:ext cx="8640763" cy="517142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9" name="円形吹き出し 6"/>
          <p:cNvSpPr>
            <a:spLocks noChangeArrowheads="1"/>
          </p:cNvSpPr>
          <p:nvPr/>
        </p:nvSpPr>
        <p:spPr bwMode="auto">
          <a:xfrm>
            <a:off x="7113680" y="4353696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r>
              <a:rPr kumimoji="0" lang="ja-JP" altLang="en-US" sz="1400" dirty="0"/>
              <a:t>です。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4937" y="2500028"/>
            <a:ext cx="1063463" cy="107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正方形/長方形 3">
            <a:extLst>
              <a:ext uri="{FF2B5EF4-FFF2-40B4-BE49-F238E27FC236}">
                <a16:creationId xmlns:a16="http://schemas.microsoft.com/office/drawing/2014/main" id="{7C0BA6D1-7061-455B-AAD9-AF8A4B40A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1808"/>
            <a:ext cx="12192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b="1" dirty="0">
                <a:latin typeface="HGP創英角ｺﾞｼｯｸUB" pitchFamily="50" charset="-128"/>
                <a:ea typeface="HGP創英角ｺﾞｼｯｸUB" pitchFamily="50" charset="-128"/>
              </a:rPr>
              <a:t>学術集会発表時、申告すべきＣＯＩ状態が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ある場合</a:t>
            </a:r>
            <a:endParaRPr kumimoji="0" lang="en-US" altLang="ja-JP" sz="28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5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口頭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/E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ポスター発表：タイトルスライドの後にＣＯＩ状態を開示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361</Words>
  <Application>Microsoft Office PowerPoint</Application>
  <PresentationFormat>ワイド画面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第２４回日本心不全学会学術集会 ＣＯ Ｉ 開示 　 筆頭発表者名：　○○　○○</vt:lpstr>
      <vt:lpstr>第２４回日本心不全学会学術集会 ＣＯ Ｉ 開示 　 筆頭発表者名：　○○　○○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ken-kimura</cp:lastModifiedBy>
  <cp:revision>111</cp:revision>
  <dcterms:created xsi:type="dcterms:W3CDTF">2000-09-04T17:39:07Z</dcterms:created>
  <dcterms:modified xsi:type="dcterms:W3CDTF">2020-03-27T10:22:07Z</dcterms:modified>
</cp:coreProperties>
</file>