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250109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第２５回日本心不全学会学術集会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64039" y="4791643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645" y="3429173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第２５回日本心不全学会学術集会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353696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3">
            <a:extLst>
              <a:ext uri="{FF2B5EF4-FFF2-40B4-BE49-F238E27FC236}">
                <a16:creationId xmlns:a16="http://schemas.microsoft.com/office/drawing/2014/main" id="{7C0BA6D1-7061-455B-AAD9-AF8A4B40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359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第２５回日本心不全学会学術集会 ＣＯ Ｉ 開示 　 筆頭発表者名：　○○　○○</vt:lpstr>
      <vt:lpstr>第２５回日本心不全学会学術集会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Yuki Mizobata</cp:lastModifiedBy>
  <cp:revision>113</cp:revision>
  <dcterms:created xsi:type="dcterms:W3CDTF">2000-09-04T17:39:07Z</dcterms:created>
  <dcterms:modified xsi:type="dcterms:W3CDTF">2021-03-05T08:49:54Z</dcterms:modified>
</cp:coreProperties>
</file>