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3" r:id="rId3"/>
    <p:sldId id="264" r:id="rId4"/>
    <p:sldId id="265" r:id="rId5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B64433-3B06-4B26-ADA4-D2A4EB5E00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93723A2-E58D-48DD-9EEE-5A85C49672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0DD6D3C-6D70-419C-87FB-492CF4266E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4476F57-C42B-435E-9CAF-3238F7CB18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0823D4A-F648-4079-B6CD-46ED54D46B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840A70-4D3A-4DDA-9AA1-F50BB20236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5DE5ABA-CEC5-4334-86BA-3F5C01379C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8AAFAB7-DB40-40A6-808F-90B7A70D93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FA0B276-13F1-42F0-903C-1C9CB10949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53D265F-D7E8-45EF-AAFD-F96F0015DD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6C3072B-D47C-4FE2-A246-F5E36D286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A7E3C2D-183C-475C-B05E-FD2F11B91F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A9F168B-5EB1-42DC-A014-C3465C4A8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5D23947-7AE5-42C2-86B8-409BAC04E678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DD99A3B-EB5E-4C4A-9EEA-69A237CD0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718ED7-39E1-44FB-9C7C-9E125F2B6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FB8E55D-D2E8-4AA2-BE89-FDDE1507D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6FC0FD-48EF-489C-BF4A-2A8DD26D830A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E8C0B1-3400-41E8-97FC-830719091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D894E5B-EE3D-4934-BD08-D38D2FD07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01FF992-D255-45B8-9392-0352725A0C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F6D8D8-6BB2-4C30-8387-BCB216E1286A}" type="slidenum">
              <a:rPr kumimoji="0" lang="en-US" altLang="ja-JP" sz="1200"/>
              <a:pPr eaLnBrk="1" hangingPunct="1"/>
              <a:t>3</a:t>
            </a:fld>
            <a:endParaRPr kumimoji="0" lang="en-US" altLang="ja-JP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F4BAFE7-4642-4564-B23B-0EE07F2F0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16B1622-4815-41E9-BB2B-79185C0E1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332BADE-356E-438A-A0E8-8F7C05DC2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25EFE07-C2E8-4C1C-9874-088C6D91EDA0}" type="slidenum">
              <a:rPr kumimoji="0" lang="en-US" altLang="ja-JP" sz="1200"/>
              <a:pPr eaLnBrk="1" hangingPunct="1"/>
              <a:t>4</a:t>
            </a:fld>
            <a:endParaRPr kumimoji="0" lang="en-US" altLang="ja-JP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444DE18-F2B8-4000-A3A3-F5862EC3A2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344F411-2CBB-4147-8770-0194648B6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1F92FD-9987-4E32-B188-F1CA94B8F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A90487-BB18-4588-A85F-7C6A137FD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4F7F6B-F6E9-4F9D-BA1C-58D400455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31C5E-308C-4E92-958C-87DEE57253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66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5DFAE5-5B72-4B1E-BD34-45E865BB0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5D0CD0-2EA2-4FA1-9989-45D3BF779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4CC985-AB0C-49B3-8793-E2FB38CC7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03D90-852E-4E9A-A858-F853ACC9BD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43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118DE-EECA-4149-914A-4FEF0E07C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0A1342-E5B6-4421-8972-E8BEC5048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09F2E7-DBA9-4AE6-9A60-C83B42BE0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7F0FE-4222-491A-B617-A036636536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577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CAB9C-B6CE-4F40-93A6-72516C30E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87E12-C251-43C7-86F7-302610871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14DA98-08C1-4662-8FF3-33F68C546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5A3E9-A5E3-491A-A2AE-44340543C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11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C65571-945B-4F0E-8DB3-23AC2C5E4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55DB4B-69F5-4EE9-985E-D32C06B1B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7825A1-6B02-4D4C-8C26-E71B33CD81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ADF8F-1359-4C89-82BF-ADB2DED7EA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02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940E7-ED0E-43DC-9A01-AF622F789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C0D81-395A-47B2-A621-C6BFBD115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A280F-A183-48EC-95DE-AE8C09A91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0E7EA-3871-4C11-80B9-373787F3E0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20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587440-E51E-4F63-A6EF-B81A07BA0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564A1A-F2F7-4FC1-95C5-6029D0286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7034BF-274F-4E13-9E08-1732C44E8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66997-08DC-400F-9BC2-FD57600264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D4A296-9E28-4544-BD5E-56CBF5713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4FC589-F9CA-4C9E-B5A5-BCA7B7200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6E8FA8-3007-4CEB-8766-84C6702A4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41E90-43C3-4E69-B891-78396841D6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863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BDAB1A-EFE6-4B3C-943B-BF457FB35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837917-588C-41E3-B6CC-0E3C297EE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2878DB-7656-4A6A-89E4-2FA4A7023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14C27-5603-4DAC-AF2B-575AC80372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86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F41601-1838-409E-A1E9-7BDE25FB1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22F674-2CF4-4985-86BB-9AD9C1B7D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B3D279-EA9E-49BF-86CB-2A8576B89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14DE4-A745-4E04-8C90-661EC18A9A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90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CF1485-F420-472E-8E64-EE88C31F07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EBE29-FAD1-4F4B-997E-090F9ACBE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1EAF3-992D-4848-8C09-9077B4BED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1967C-B855-4612-88E5-75FEB6E31D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8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A0927B-6458-4F19-94DE-FF17ED6EF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2BC955-72AC-4DB6-91A6-6D23193F6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91768F7-E9DD-4D07-9C69-06CA9F9563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FBB4C2-D6E6-46CA-A4FC-52C1532B70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4ADDF8-5869-4639-86C2-71041BAD69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E1A38B2-E07E-4B6E-B392-815F26C81C8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D40532-C759-4D44-837A-C1972CB5B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3589" y="4225925"/>
            <a:ext cx="5584825" cy="7302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72A897C-8029-420C-8A8A-7C2470B83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2164" y="5349875"/>
            <a:ext cx="8167687" cy="958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kumimoji="1" lang="ja-JP" altLang="en-US" sz="2200" b="1" kern="1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筆頭発表者：○○○○</a:t>
            </a:r>
            <a:endParaRPr kumimoji="1" lang="en-US" altLang="ja-JP" sz="2200" b="1" kern="120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None/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1" lang="ja-JP" altLang="en-US" sz="2200" b="1" kern="1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1" lang="en-US" altLang="ja-JP" sz="2200" b="1" kern="1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kumimoji="1" lang="ja-JP" altLang="en-US" sz="2200" b="1" kern="1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kumimoji="1" lang="en-US" altLang="ja-JP" sz="2200" b="1" kern="120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2" name="正方形/長方形 3">
            <a:extLst>
              <a:ext uri="{FF2B5EF4-FFF2-40B4-BE49-F238E27FC236}">
                <a16:creationId xmlns:a16="http://schemas.microsoft.com/office/drawing/2014/main" id="{04B10F23-51A2-4ACB-861A-AE6E64678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6701"/>
            <a:ext cx="89471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以下のスライド例にてＣＯＩ開示</a:t>
            </a:r>
            <a:endParaRPr kumimoji="0" lang="en-US" altLang="ja-JP" sz="2000" b="1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endParaRPr kumimoji="0" lang="en-US" altLang="ja-JP" sz="2000" b="1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様式１－Ａ　申告すべきＣＯＩ状態がない時</a:t>
            </a: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5EF1B0F7-1E10-4134-9983-63A7A3D51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8A4A39-73D5-4A30-913C-D90E1CDFEA1F}"/>
              </a:ext>
            </a:extLst>
          </p:cNvPr>
          <p:cNvSpPr/>
          <p:nvPr/>
        </p:nvSpPr>
        <p:spPr bwMode="auto">
          <a:xfrm>
            <a:off x="2030413" y="2076451"/>
            <a:ext cx="8229600" cy="161766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50C03C7-85CF-4345-8EE5-C5019C758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67063" y="4324351"/>
            <a:ext cx="5956300" cy="76676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F7812F5-F358-49D9-B249-52C3005EC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5176838"/>
            <a:ext cx="8167688" cy="984250"/>
          </a:xfrm>
        </p:spPr>
        <p:txBody>
          <a:bodyPr/>
          <a:lstStyle/>
          <a:p>
            <a:pPr marL="185738" indent="0" algn="ctr" eaLnBrk="1" hangingPunct="1">
              <a:lnSpc>
                <a:spcPct val="80000"/>
              </a:lnSpc>
              <a:buNone/>
              <a:defRPr/>
            </a:pP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None/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筆頭発表者：</a:t>
            </a:r>
            <a:endParaRPr lang="en-US" altLang="ja-JP" sz="22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185738" indent="0" eaLnBrk="1" hangingPunct="1">
              <a:lnSpc>
                <a:spcPct val="80000"/>
              </a:lnSpc>
              <a:buNone/>
              <a:defRPr/>
            </a:pP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演題発表に関連し、開示すべき</a:t>
            </a:r>
            <a:r>
              <a:rPr lang="en-US" altLang="ja-JP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はありません。</a:t>
            </a:r>
            <a:endParaRPr lang="en-US" altLang="ja-JP" sz="22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2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076" name="正方形/長方形 4">
            <a:extLst>
              <a:ext uri="{FF2B5EF4-FFF2-40B4-BE49-F238E27FC236}">
                <a16:creationId xmlns:a16="http://schemas.microsoft.com/office/drawing/2014/main" id="{1F84C27D-07E3-47BF-821E-E1A2D8088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728663"/>
            <a:ext cx="8642350" cy="57023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81CF0D-D39D-430F-A212-7B7EA82B3207}"/>
              </a:ext>
            </a:extLst>
          </p:cNvPr>
          <p:cNvSpPr/>
          <p:nvPr/>
        </p:nvSpPr>
        <p:spPr bwMode="auto">
          <a:xfrm>
            <a:off x="2030413" y="1397001"/>
            <a:ext cx="8229600" cy="1839913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51C8D2E-887D-4572-8964-F387E7C3D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3739" y="3903664"/>
            <a:ext cx="8358187" cy="2270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　 講演料：　　　　　　　　　　　　　　○○製薬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受託研究・共同研究費：　　　 　○○製薬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奨学寄付金：　 　　　　　　　　　  ○○製薬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　寄付講座所属：　　　　　　　　　  ○○製薬</a:t>
            </a:r>
            <a:endParaRPr lang="en-US" altLang="ja-JP" sz="22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   </a:t>
            </a: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1171FF86-EBBD-4296-AD24-8C1D0CA86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09550"/>
            <a:ext cx="7886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20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以下のスライド例にてＣＯＩ開示</a:t>
            </a:r>
            <a:endParaRPr kumimoji="0" lang="en-US" altLang="ja-JP" sz="2000" b="1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申告すべきＣＯＩ状態（過去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</a:t>
            </a: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32A762BE-7A97-48B2-A729-D0817B15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149351"/>
            <a:ext cx="8640763" cy="55102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BAA505-0C05-4517-9BD9-A32543B73025}"/>
              </a:ext>
            </a:extLst>
          </p:cNvPr>
          <p:cNvSpPr/>
          <p:nvPr/>
        </p:nvSpPr>
        <p:spPr bwMode="auto">
          <a:xfrm>
            <a:off x="2030413" y="1260475"/>
            <a:ext cx="8229600" cy="161925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演題名：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所属：</a:t>
            </a: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defRPr/>
            </a:pP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名前：</a:t>
            </a:r>
          </a:p>
        </p:txBody>
      </p:sp>
      <p:sp>
        <p:nvSpPr>
          <p:cNvPr id="4102" name="正方形/長方形 1">
            <a:extLst>
              <a:ext uri="{FF2B5EF4-FFF2-40B4-BE49-F238E27FC236}">
                <a16:creationId xmlns:a16="http://schemas.microsoft.com/office/drawing/2014/main" id="{C6C68D48-AE99-4765-A3A6-1C98C89E4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1" y="6127751"/>
            <a:ext cx="3617913" cy="3460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kumimoji="0" lang="ja-JP" altLang="en-US" sz="1600"/>
              <a:t>↑開示すべき内容がある項目のみ記載</a:t>
            </a:r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C0108FBA-2C68-41D0-B410-E4D37CFA1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1" y="3014663"/>
            <a:ext cx="5648325" cy="67945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D27AE945-E0FE-4D1B-A369-D2E452E7D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8339" y="3089276"/>
            <a:ext cx="8358187" cy="3656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筆頭発表者：○○○○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 ①顧問：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123" name="正方形/長方形 4">
            <a:extLst>
              <a:ext uri="{FF2B5EF4-FFF2-40B4-BE49-F238E27FC236}">
                <a16:creationId xmlns:a16="http://schemas.microsoft.com/office/drawing/2014/main" id="{63725B79-C41F-4A5F-A855-9995AD882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382589"/>
            <a:ext cx="8640763" cy="62769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5124" name="正方形/長方形 3">
            <a:extLst>
              <a:ext uri="{FF2B5EF4-FFF2-40B4-BE49-F238E27FC236}">
                <a16:creationId xmlns:a16="http://schemas.microsoft.com/office/drawing/2014/main" id="{F8E0DCFB-2BE4-4D4C-B0D2-7DB36B323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9" y="568325"/>
            <a:ext cx="8142287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演題名：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所属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名前</a:t>
            </a:r>
          </a:p>
          <a:p>
            <a:pPr eaLnBrk="1" hangingPunct="1"/>
            <a:endParaRPr kumimoji="0" lang="ja-JP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374C915A-1148-44A7-BD5B-701307E98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1" y="2093913"/>
            <a:ext cx="6240463" cy="754062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筆頭発表者のＣＯ Ｉ 開示</a:t>
            </a:r>
            <a:endParaRPr lang="en-US" altLang="ja-JP" b="1" i="1">
              <a:solidFill>
                <a:srgbClr val="FFFF1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334</Words>
  <Application>Microsoft Office PowerPoint</Application>
  <PresentationFormat>ワイド画面</PresentationFormat>
  <Paragraphs>54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Times New Roman</vt:lpstr>
      <vt:lpstr>ＭＳ Ｐゴシック</vt:lpstr>
      <vt:lpstr>Arial</vt:lpstr>
      <vt:lpstr>HGP創英角ｺﾞｼｯｸUB</vt:lpstr>
      <vt:lpstr>Default Design</vt:lpstr>
      <vt:lpstr>筆頭発表者のＣＯ Ｉ 開示</vt:lpstr>
      <vt:lpstr>筆頭発表者のＣＯ Ｉ 開示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Jarm</dc:creator>
  <cp:lastModifiedBy>Satomi Yamamoto</cp:lastModifiedBy>
  <cp:revision>109</cp:revision>
  <cp:lastPrinted>2012-12-11T04:14:46Z</cp:lastPrinted>
  <dcterms:created xsi:type="dcterms:W3CDTF">2000-09-04T17:39:07Z</dcterms:created>
  <dcterms:modified xsi:type="dcterms:W3CDTF">2021-09-17T07:58:13Z</dcterms:modified>
</cp:coreProperties>
</file>