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9" r:id="rId2"/>
    <p:sldId id="263" r:id="rId3"/>
    <p:sldId id="264" r:id="rId4"/>
    <p:sldId id="265" r:id="rId5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7B64433-3B06-4B26-ADA4-D2A4EB5E009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93723A2-E58D-48DD-9EEE-5A85C49672B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E0DD6D3C-6D70-419C-87FB-492CF4266E5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A4476F57-C42B-435E-9CAF-3238F7CB185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C0823D4A-F648-4079-B6CD-46ED54D46BC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D840A70-4D3A-4DDA-9AA1-F50BB202362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5DE5ABA-CEC5-4334-86BA-3F5C01379C9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38AAFAB7-DB40-40A6-808F-90B7A70D933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1FA0B276-13F1-42F0-903C-1C9CB10949B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C53D265F-D7E8-45EF-AAFD-F96F0015DDB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26C3072B-D47C-4FE2-A246-F5E36D2863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8A7E3C2D-183C-475C-B05E-FD2F11B91F2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CA9F168B-5EB1-42DC-A014-C3465C4A85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85D23947-7AE5-42C2-86B8-409BAC04E678}" type="slidenum">
              <a:rPr kumimoji="0" lang="en-US" altLang="ja-JP" sz="1200"/>
              <a:pPr eaLnBrk="1" hangingPunct="1"/>
              <a:t>1</a:t>
            </a:fld>
            <a:endParaRPr kumimoji="0" lang="en-US" altLang="ja-JP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DD99A3B-EB5E-4C4A-9EEA-69A237CD04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9718ED7-39E1-44FB-9C7C-9E125F2B61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FB8E55D-D2E8-4AA2-BE89-FDDE1507D8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266FC0FD-48EF-489C-BF4A-2A8DD26D830A}" type="slidenum">
              <a:rPr kumimoji="0" lang="en-US" altLang="ja-JP" sz="1200"/>
              <a:pPr eaLnBrk="1" hangingPunct="1"/>
              <a:t>2</a:t>
            </a:fld>
            <a:endParaRPr kumimoji="0" lang="en-US" altLang="ja-JP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C1E8C0B1-3400-41E8-97FC-8307190917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DD894E5B-EE3D-4934-BD08-D38D2FD078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01FF992-D255-45B8-9392-0352725A0C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78F6D8D8-6BB2-4C30-8387-BCB216E1286A}" type="slidenum">
              <a:rPr kumimoji="0" lang="en-US" altLang="ja-JP" sz="1200"/>
              <a:pPr eaLnBrk="1" hangingPunct="1"/>
              <a:t>3</a:t>
            </a:fld>
            <a:endParaRPr kumimoji="0" lang="en-US" altLang="ja-JP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2F4BAFE7-4642-4564-B23B-0EE07F2F05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C16B1622-4815-41E9-BB2B-79185C0E10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332BADE-356E-438A-A0E8-8F7C05DC2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525EFE07-C2E8-4C1C-9874-088C6D91EDA0}" type="slidenum">
              <a:rPr kumimoji="0" lang="en-US" altLang="ja-JP" sz="1200"/>
              <a:pPr eaLnBrk="1" hangingPunct="1"/>
              <a:t>4</a:t>
            </a:fld>
            <a:endParaRPr kumimoji="0" lang="en-US" altLang="ja-JP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D444DE18-F2B8-4000-A3A3-F5862EC3A2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8344F411-2CBB-4147-8770-0194648B6C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1F92FD-9987-4E32-B188-F1CA94B8F2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6A90487-BB18-4588-A85F-7C6A137FD0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4F7F6B-F6E9-4F9D-BA1C-58D4004551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31C5E-308C-4E92-958C-87DEE572534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8660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5DFAE5-5B72-4B1E-BD34-45E865BB0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F5D0CD0-2EA2-4FA1-9989-45D3BF7799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D4CC985-AB0C-49B3-8793-E2FB38CC70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803D90-852E-4E9A-A858-F853ACC9BD6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5436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3118DE-EECA-4149-914A-4FEF0E07C4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0A1342-E5B6-4421-8972-E8BEC5048F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09F2E7-DBA9-4AE6-9A60-C83B42BE0D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77F0FE-4222-491A-B617-A036636536A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5778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ECAB9C-B6CE-4F40-93A6-72516C30EB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D87E12-C251-43C7-86F7-302610871C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14DA98-08C1-4662-8FF3-33F68C5464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85A3E9-A5E3-491A-A2AE-44340543C0E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118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C65571-945B-4F0E-8DB3-23AC2C5E48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55DB4B-69F5-4EE9-985E-D32C06B1BF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7825A1-6B02-4D4C-8C26-E71B33CD81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EADF8F-1359-4C89-82BF-ADB2DED7EAC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52027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2940E7-ED0E-43DC-9A01-AF622F789A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2C0D81-395A-47B2-A621-C6BFBD1158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1A280F-A183-48EC-95DE-AE8C09A916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10E7EA-3871-4C11-80B9-373787F3E06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1207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1587440-E51E-4F63-A6EF-B81A07BA0E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9564A1A-F2F7-4FC1-95C5-6029D02868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B7034BF-274F-4E13-9E08-1732C44E86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C66997-08DC-400F-9BC2-FD576002648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0652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1D4A296-9E28-4544-BD5E-56CBF57131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74FC589-F9CA-4C9E-B5A5-BCA7B7200F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F6E8FA8-3007-4CEB-8766-84C6702A42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641E90-43C3-4E69-B891-78396841D69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08639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ABDAB1A-EFE6-4B3C-943B-BF457FB357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B837917-588C-41E3-B6CC-0E3C297EE9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D2878DB-7656-4A6A-89E4-2FA4A70239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814C27-5603-4DAC-AF2B-575AC803721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08695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F41601-1838-409E-A1E9-7BDE25FB1E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22F674-2CF4-4985-86BB-9AD9C1B7D5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B3D279-EA9E-49BF-86CB-2A8576B894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C14DE4-A745-4E04-8C90-661EC18A9A1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906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CF1485-F420-472E-8E64-EE88C31F07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2EBE29-FAD1-4F4B-997E-090F9ACBE2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01EAF3-992D-4848-8C09-9077B4BEDD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71967C-B855-4612-88E5-75FEB6E31DE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1865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3A0927B-6458-4F19-94DE-FF17ED6EF2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22BC955-72AC-4DB6-91A6-6D23193F65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91768F7-E9DD-4D07-9C69-06CA9F9563F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DFBB4C2-D6E6-46CA-A4FC-52C1532B701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C4ADDF8-5869-4639-86C2-71041BAD69C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4E1A38B2-E07E-4B6E-B392-815F26C81C8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FD40532-C759-4D44-837A-C1972CB5BF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03589" y="4225925"/>
            <a:ext cx="5584825" cy="73025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筆頭発表者のＣＯ Ｉ 開示</a:t>
            </a:r>
            <a:endParaRPr lang="en-US" altLang="ja-JP" sz="2400" b="1" i="1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72A897C-8029-420C-8A8A-7C2470B838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62164" y="5349875"/>
            <a:ext cx="8167687" cy="9588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kumimoji="1" lang="ja-JP" altLang="en-US" sz="2200" b="1" kern="1200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筆頭発表者：○○○○</a:t>
            </a:r>
            <a:endParaRPr kumimoji="1" lang="en-US" altLang="ja-JP" sz="2200" b="1" kern="1200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marL="185738" indent="0" eaLnBrk="1" hangingPunct="1">
              <a:lnSpc>
                <a:spcPct val="80000"/>
              </a:lnSpc>
              <a:buNone/>
              <a:defRPr/>
            </a:pPr>
            <a:r>
              <a:rPr lang="ja-JP" altLang="en-US" sz="22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r>
              <a:rPr kumimoji="1" lang="ja-JP" altLang="en-US" sz="2200" b="1" kern="1200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kumimoji="1" lang="en-US" altLang="ja-JP" sz="2200" b="1" kern="1200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CO I </a:t>
            </a:r>
            <a:r>
              <a:rPr kumimoji="1" lang="ja-JP" altLang="en-US" sz="2200" b="1" kern="1200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はありません。</a:t>
            </a:r>
            <a:endParaRPr kumimoji="1" lang="en-US" altLang="ja-JP" sz="2200" b="1" kern="1200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700" b="1" i="1" dirty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052" name="正方形/長方形 3">
            <a:extLst>
              <a:ext uri="{FF2B5EF4-FFF2-40B4-BE49-F238E27FC236}">
                <a16:creationId xmlns:a16="http://schemas.microsoft.com/office/drawing/2014/main" id="{04B10F23-51A2-4ACB-861A-AE6E64678A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66701"/>
            <a:ext cx="89471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ja-JP" altLang="en-US" sz="20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以下のスライド例にてＣＯＩ開示</a:t>
            </a:r>
            <a:endParaRPr kumimoji="0" lang="en-US" altLang="ja-JP" sz="2000" b="1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/>
            <a:endParaRPr kumimoji="0" lang="en-US" altLang="ja-JP" sz="2000" b="1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/>
            <a:r>
              <a:rPr kumimoji="0" lang="ja-JP" altLang="en-US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様式１－Ａ　申告すべきＣＯＩ状態がない時</a:t>
            </a:r>
          </a:p>
        </p:txBody>
      </p:sp>
      <p:sp>
        <p:nvSpPr>
          <p:cNvPr id="2053" name="正方形/長方形 4">
            <a:extLst>
              <a:ext uri="{FF2B5EF4-FFF2-40B4-BE49-F238E27FC236}">
                <a16:creationId xmlns:a16="http://schemas.microsoft.com/office/drawing/2014/main" id="{5EF1B0F7-1E10-4134-9983-63A7A3D513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1844675"/>
            <a:ext cx="8642350" cy="4586288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kumimoji="0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E8A4A39-73D5-4A30-913C-D90E1CDFEA1F}"/>
              </a:ext>
            </a:extLst>
          </p:cNvPr>
          <p:cNvSpPr/>
          <p:nvPr/>
        </p:nvSpPr>
        <p:spPr bwMode="auto">
          <a:xfrm>
            <a:off x="2030413" y="2076451"/>
            <a:ext cx="8229600" cy="1617663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演題名：</a:t>
            </a:r>
            <a:endParaRPr lang="en-US" altLang="ja-JP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defRPr/>
            </a:pPr>
            <a:endParaRPr lang="en-US" altLang="ja-JP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defRPr/>
            </a:pP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所属：</a:t>
            </a:r>
            <a:endParaRPr lang="en-US" altLang="ja-JP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defRPr/>
            </a:pP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名前：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50C03C7-85CF-4345-8EE5-C5019C7584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67063" y="4324351"/>
            <a:ext cx="5956300" cy="766763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筆頭発表者のＣＯ Ｉ 開示</a:t>
            </a:r>
            <a:endParaRPr lang="en-US" altLang="ja-JP" sz="2400" b="1" i="1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F7812F5-F358-49D9-B249-52C3005ECD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73275" y="5176838"/>
            <a:ext cx="8167688" cy="984250"/>
          </a:xfrm>
        </p:spPr>
        <p:txBody>
          <a:bodyPr/>
          <a:lstStyle/>
          <a:p>
            <a:pPr marL="185738" indent="0" algn="ctr" eaLnBrk="1" hangingPunct="1">
              <a:lnSpc>
                <a:spcPct val="80000"/>
              </a:lnSpc>
              <a:buNone/>
              <a:defRPr/>
            </a:pP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marL="185738" indent="0" eaLnBrk="1" hangingPunct="1">
              <a:lnSpc>
                <a:spcPct val="80000"/>
              </a:lnSpc>
              <a:buNone/>
              <a:defRPr/>
            </a:pPr>
            <a:r>
              <a:rPr lang="ja-JP" altLang="en-US" sz="22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筆頭発表者：</a:t>
            </a:r>
            <a:endParaRPr lang="en-US" altLang="ja-JP" sz="22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marL="185738" indent="0" eaLnBrk="1" hangingPunct="1">
              <a:lnSpc>
                <a:spcPct val="80000"/>
              </a:lnSpc>
              <a:buNone/>
              <a:defRPr/>
            </a:pPr>
            <a:r>
              <a:rPr lang="ja-JP" altLang="en-US" sz="22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演題発表に関連し、開示すべき</a:t>
            </a:r>
            <a:r>
              <a:rPr lang="en-US" altLang="ja-JP" sz="22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22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はありません。</a:t>
            </a:r>
            <a:endParaRPr lang="en-US" altLang="ja-JP" sz="2200" b="1" i="1" dirty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2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076" name="正方形/長方形 4">
            <a:extLst>
              <a:ext uri="{FF2B5EF4-FFF2-40B4-BE49-F238E27FC236}">
                <a16:creationId xmlns:a16="http://schemas.microsoft.com/office/drawing/2014/main" id="{1F84C27D-07E3-47BF-821E-E1A2D8088B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728663"/>
            <a:ext cx="8642350" cy="5702300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kumimoji="0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681CF0D-D39D-430F-A212-7B7EA82B3207}"/>
              </a:ext>
            </a:extLst>
          </p:cNvPr>
          <p:cNvSpPr/>
          <p:nvPr/>
        </p:nvSpPr>
        <p:spPr bwMode="auto">
          <a:xfrm>
            <a:off x="2030413" y="1397001"/>
            <a:ext cx="8229600" cy="1839913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演題名：</a:t>
            </a:r>
            <a:endParaRPr lang="en-US" altLang="ja-JP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defRPr/>
            </a:pPr>
            <a:endParaRPr lang="en-US" altLang="ja-JP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defRPr/>
            </a:pP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所属</a:t>
            </a:r>
            <a:endParaRPr lang="en-US" altLang="ja-JP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defRPr/>
            </a:pP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名前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D51C8D2E-887D-4572-8964-F387E7C3D9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63739" y="3903664"/>
            <a:ext cx="8358187" cy="2270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筆頭発表者：○○○○</a:t>
            </a:r>
            <a:endParaRPr lang="en-US" altLang="ja-JP" sz="22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演題発表に関連し、開示すべき</a:t>
            </a:r>
            <a:r>
              <a:rPr lang="en-US" altLang="ja-JP" sz="22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</a:t>
            </a:r>
            <a:r>
              <a:rPr lang="ja-JP" altLang="en-US" sz="22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は以下のとおりです。</a:t>
            </a:r>
            <a:endParaRPr lang="en-US" altLang="ja-JP" sz="22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spcBef>
                <a:spcPts val="1800"/>
              </a:spcBef>
              <a:buNone/>
            </a:pPr>
            <a:r>
              <a:rPr lang="ja-JP" altLang="en-US" sz="22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　 講演料：　　　　　　　　　　　　　　○○製薬</a:t>
            </a:r>
            <a:endParaRPr lang="en-US" altLang="ja-JP" sz="22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 　受託研究・共同研究費：　　　 　○○製薬</a:t>
            </a:r>
            <a:endParaRPr lang="en-US" altLang="ja-JP" sz="22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 　奨学寄付金：　 　　　　　　　　　  ○○製薬</a:t>
            </a:r>
            <a:endParaRPr lang="en-US" altLang="ja-JP" sz="22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 　寄付講座所属：　　　　　　　　　  ○○製薬</a:t>
            </a:r>
            <a:endParaRPr lang="en-US" altLang="ja-JP" sz="22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</a:t>
            </a:r>
            <a:endParaRPr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      </a:t>
            </a:r>
            <a:endParaRPr lang="en-US" altLang="ja-JP" sz="2000" b="1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099" name="正方形/長方形 3">
            <a:extLst>
              <a:ext uri="{FF2B5EF4-FFF2-40B4-BE49-F238E27FC236}">
                <a16:creationId xmlns:a16="http://schemas.microsoft.com/office/drawing/2014/main" id="{1171FF86-EBBD-4296-AD24-8C1D0CA86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2425" y="209550"/>
            <a:ext cx="78867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ja-JP" altLang="en-US" sz="20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以下のスライド例にてＣＯＩ開示</a:t>
            </a:r>
            <a:endParaRPr kumimoji="0" lang="en-US" altLang="ja-JP" sz="2000" b="1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/>
            <a:r>
              <a:rPr kumimoji="0" lang="ja-JP" altLang="en-US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様式１－</a:t>
            </a:r>
            <a:r>
              <a:rPr kumimoji="0" lang="en-US" altLang="ja-JP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B</a:t>
            </a:r>
            <a:r>
              <a:rPr kumimoji="0" lang="ja-JP" altLang="en-US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申告すべきＣＯＩ状態（過去</a:t>
            </a:r>
            <a:r>
              <a:rPr kumimoji="0" lang="en-US" altLang="ja-JP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kumimoji="0" lang="ja-JP" altLang="en-US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年間）がある時</a:t>
            </a:r>
          </a:p>
        </p:txBody>
      </p:sp>
      <p:sp>
        <p:nvSpPr>
          <p:cNvPr id="4100" name="正方形/長方形 4">
            <a:extLst>
              <a:ext uri="{FF2B5EF4-FFF2-40B4-BE49-F238E27FC236}">
                <a16:creationId xmlns:a16="http://schemas.microsoft.com/office/drawing/2014/main" id="{32A762BE-7A97-48B2-A729-D0817B15C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1" y="1149351"/>
            <a:ext cx="8640763" cy="5510213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kumimoji="0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0BAA505-0C05-4517-9BD9-A32543B73025}"/>
              </a:ext>
            </a:extLst>
          </p:cNvPr>
          <p:cNvSpPr/>
          <p:nvPr/>
        </p:nvSpPr>
        <p:spPr bwMode="auto">
          <a:xfrm>
            <a:off x="2030413" y="1260475"/>
            <a:ext cx="8229600" cy="161925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演題名：</a:t>
            </a:r>
            <a:endParaRPr lang="en-US" altLang="ja-JP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defRPr/>
            </a:pPr>
            <a:endParaRPr lang="en-US" altLang="ja-JP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defRPr/>
            </a:pP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所属：</a:t>
            </a:r>
            <a:endParaRPr lang="en-US" altLang="ja-JP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defRPr/>
            </a:pP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名前：</a:t>
            </a:r>
          </a:p>
        </p:txBody>
      </p:sp>
      <p:sp>
        <p:nvSpPr>
          <p:cNvPr id="4102" name="正方形/長方形 1">
            <a:extLst>
              <a:ext uri="{FF2B5EF4-FFF2-40B4-BE49-F238E27FC236}">
                <a16:creationId xmlns:a16="http://schemas.microsoft.com/office/drawing/2014/main" id="{C6C68D48-AE99-4765-A3A6-1C98C89E4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951" y="6127751"/>
            <a:ext cx="3617913" cy="34607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kumimoji="0" lang="ja-JP" altLang="en-US" sz="1600"/>
              <a:t>↑開示すべき内容がある項目のみ記載</a:t>
            </a:r>
          </a:p>
        </p:txBody>
      </p:sp>
      <p:sp>
        <p:nvSpPr>
          <p:cNvPr id="4103" name="Rectangle 2">
            <a:extLst>
              <a:ext uri="{FF2B5EF4-FFF2-40B4-BE49-F238E27FC236}">
                <a16:creationId xmlns:a16="http://schemas.microsoft.com/office/drawing/2014/main" id="{C0108FBA-2C68-41D0-B410-E4D37CFA16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7401" y="3014663"/>
            <a:ext cx="5648325" cy="679450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b="1">
                <a:solidFill>
                  <a:schemeClr val="bg1"/>
                </a:solidFill>
                <a:latin typeface="Arial" panose="020B0604020202020204" pitchFamily="34" charset="0"/>
              </a:rPr>
              <a:t>筆頭発表者のＣＯ Ｉ 開示</a:t>
            </a:r>
            <a:endParaRPr lang="en-US" altLang="ja-JP" b="1" i="1">
              <a:solidFill>
                <a:srgbClr val="FFFF1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D27AE945-E0FE-4D1B-A369-D2E452E7DC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38339" y="3089276"/>
            <a:ext cx="8358187" cy="36560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筆頭発表者：○○○○</a:t>
            </a:r>
            <a:endParaRPr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演題発表に関連し、開示すべき</a:t>
            </a:r>
            <a:r>
              <a:rPr lang="en-US" altLang="ja-JP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</a:t>
            </a: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は以下のとおりです。</a:t>
            </a:r>
            <a:endParaRPr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   ①顧問：</a:t>
            </a:r>
            <a:endParaRPr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</a:t>
            </a:r>
            <a:endParaRPr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</a:t>
            </a:r>
            <a:endParaRPr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</a:t>
            </a:r>
            <a:endParaRPr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</a:t>
            </a:r>
            <a:endParaRPr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</a:t>
            </a:r>
            <a:endParaRPr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</a:t>
            </a:r>
            <a:endParaRPr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</a:t>
            </a:r>
            <a:endParaRPr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</a:t>
            </a:r>
            <a:endParaRPr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000" b="1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123" name="正方形/長方形 4">
            <a:extLst>
              <a:ext uri="{FF2B5EF4-FFF2-40B4-BE49-F238E27FC236}">
                <a16:creationId xmlns:a16="http://schemas.microsoft.com/office/drawing/2014/main" id="{63725B79-C41F-4A5F-A855-9995AD882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1" y="382589"/>
            <a:ext cx="8640763" cy="6276975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kumimoji="0" lang="ja-JP" altLang="en-US"/>
          </a:p>
        </p:txBody>
      </p:sp>
      <p:sp>
        <p:nvSpPr>
          <p:cNvPr id="5124" name="正方形/長方形 3">
            <a:extLst>
              <a:ext uri="{FF2B5EF4-FFF2-40B4-BE49-F238E27FC236}">
                <a16:creationId xmlns:a16="http://schemas.microsoft.com/office/drawing/2014/main" id="{F8E0DCFB-2BE4-4D4C-B0D2-7DB36B323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4239" y="568325"/>
            <a:ext cx="8142287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b="1">
                <a:solidFill>
                  <a:schemeClr val="bg1"/>
                </a:solidFill>
                <a:latin typeface="Arial" panose="020B0604020202020204" pitchFamily="34" charset="0"/>
              </a:rPr>
              <a:t>演題名：</a:t>
            </a:r>
            <a:endParaRPr lang="en-US" altLang="ja-JP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ja-JP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b="1">
                <a:solidFill>
                  <a:schemeClr val="bg1"/>
                </a:solidFill>
                <a:latin typeface="Arial" panose="020B0604020202020204" pitchFamily="34" charset="0"/>
              </a:rPr>
              <a:t>所属</a:t>
            </a:r>
            <a:endParaRPr lang="en-US" altLang="ja-JP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b="1">
                <a:solidFill>
                  <a:schemeClr val="bg1"/>
                </a:solidFill>
                <a:latin typeface="Arial" panose="020B0604020202020204" pitchFamily="34" charset="0"/>
              </a:rPr>
              <a:t>名前</a:t>
            </a:r>
          </a:p>
          <a:p>
            <a:pPr eaLnBrk="1" hangingPunct="1"/>
            <a:endParaRPr kumimoji="0" lang="ja-JP" altLang="en-US"/>
          </a:p>
        </p:txBody>
      </p:sp>
      <p:sp>
        <p:nvSpPr>
          <p:cNvPr id="5125" name="Rectangle 2">
            <a:extLst>
              <a:ext uri="{FF2B5EF4-FFF2-40B4-BE49-F238E27FC236}">
                <a16:creationId xmlns:a16="http://schemas.microsoft.com/office/drawing/2014/main" id="{374C915A-1148-44A7-BD5B-701307E98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8951" y="2093913"/>
            <a:ext cx="6240463" cy="754062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b="1">
                <a:solidFill>
                  <a:schemeClr val="bg1"/>
                </a:solidFill>
                <a:latin typeface="Arial" panose="020B0604020202020204" pitchFamily="34" charset="0"/>
              </a:rPr>
              <a:t>筆頭発表者のＣＯ Ｉ 開示</a:t>
            </a:r>
            <a:endParaRPr lang="en-US" altLang="ja-JP" b="1" i="1">
              <a:solidFill>
                <a:srgbClr val="FFFF1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</TotalTime>
  <Words>334</Words>
  <Application>Microsoft Office PowerPoint</Application>
  <PresentationFormat>ワイド画面</PresentationFormat>
  <Paragraphs>54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Times New Roman</vt:lpstr>
      <vt:lpstr>ＭＳ Ｐゴシック</vt:lpstr>
      <vt:lpstr>Arial</vt:lpstr>
      <vt:lpstr>HGP創英角ｺﾞｼｯｸUB</vt:lpstr>
      <vt:lpstr>Default Design</vt:lpstr>
      <vt:lpstr>筆頭発表者のＣＯ Ｉ 開示</vt:lpstr>
      <vt:lpstr>筆頭発表者のＣＯ Ｉ 開示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Jarm</dc:creator>
  <cp:lastModifiedBy>Satomi Yamamoto</cp:lastModifiedBy>
  <cp:revision>109</cp:revision>
  <cp:lastPrinted>2012-12-11T04:14:46Z</cp:lastPrinted>
  <dcterms:created xsi:type="dcterms:W3CDTF">2000-09-04T17:39:07Z</dcterms:created>
  <dcterms:modified xsi:type="dcterms:W3CDTF">2021-09-17T07:58:13Z</dcterms:modified>
</cp:coreProperties>
</file>