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78" d="100"/>
          <a:sy n="78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70BE-D0DA-4579-8C68-7EB7C90D8FB9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EFEC-DD16-4480-8834-2D0FE9FAC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7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EFEC-DD16-4480-8834-2D0FE9FAC2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19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81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56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4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1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66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80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0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68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78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3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36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36600" y="1136759"/>
            <a:ext cx="7442200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3500" dirty="0" smtClean="0"/>
              <a:t>日本耳鼻咽喉科免疫アレルギー学会</a:t>
            </a:r>
            <a:endParaRPr kumimoji="1" lang="en-US" altLang="ja-JP" sz="3500" dirty="0" smtClean="0"/>
          </a:p>
          <a:p>
            <a:pPr algn="ctr"/>
            <a:r>
              <a:rPr lang="ja-JP" altLang="en-US" sz="3500" dirty="0" smtClean="0"/>
              <a:t>利益</a:t>
            </a:r>
            <a:r>
              <a:rPr lang="ja-JP" altLang="en-US" sz="3500" dirty="0"/>
              <a:t>相</a:t>
            </a:r>
            <a:r>
              <a:rPr lang="ja-JP" altLang="en-US" sz="3500" dirty="0" smtClean="0"/>
              <a:t>反（</a:t>
            </a:r>
            <a:r>
              <a:rPr lang="en-US" altLang="ja-JP" sz="3500" dirty="0" smtClean="0"/>
              <a:t>COI</a:t>
            </a:r>
            <a:r>
              <a:rPr lang="ja-JP" altLang="en-US" sz="3500" dirty="0" smtClean="0"/>
              <a:t>）開示</a:t>
            </a:r>
            <a:endParaRPr lang="en-US" altLang="ja-JP" sz="3500" dirty="0" smtClean="0"/>
          </a:p>
          <a:p>
            <a:pPr algn="ctr"/>
            <a:endParaRPr lang="en-US" altLang="ja-JP" sz="1600" dirty="0" smtClean="0"/>
          </a:p>
          <a:p>
            <a:pPr algn="ctr"/>
            <a:r>
              <a:rPr kumimoji="1" lang="ja-JP" altLang="en-US" sz="2400" i="1" dirty="0" smtClean="0"/>
              <a:t>筆頭演者名：　○○　○○</a:t>
            </a:r>
            <a:endParaRPr kumimoji="1" lang="ja-JP" altLang="en-US" sz="2400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22350" y="3911600"/>
            <a:ext cx="6870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演題発表に関連し、開示すべき利益相反（</a:t>
            </a:r>
            <a:r>
              <a:rPr kumimoji="1" lang="en-US" altLang="ja-JP" sz="2400" dirty="0" smtClean="0"/>
              <a:t>COI</a:t>
            </a:r>
            <a:r>
              <a:rPr kumimoji="1" lang="ja-JP" altLang="en-US" sz="2400" dirty="0" smtClean="0"/>
              <a:t>）関係にある企業・団体等はありません。</a:t>
            </a:r>
            <a:endParaRPr kumimoji="1" lang="ja-JP" altLang="en-US" sz="2400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028950" y="6294567"/>
            <a:ext cx="3086100" cy="365125"/>
          </a:xfrm>
        </p:spPr>
        <p:txBody>
          <a:bodyPr/>
          <a:lstStyle/>
          <a:p>
            <a:r>
              <a:rPr kumimoji="1" lang="ja-JP" altLang="en-US" sz="1400" dirty="0" smtClean="0"/>
              <a:t>日本耳鼻咽喉科免疫アレルギー学会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8769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46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樋田 真里</cp:lastModifiedBy>
  <cp:revision>2</cp:revision>
  <dcterms:created xsi:type="dcterms:W3CDTF">2016-01-28T02:05:52Z</dcterms:created>
  <dcterms:modified xsi:type="dcterms:W3CDTF">2016-01-28T05:56:16Z</dcterms:modified>
</cp:coreProperties>
</file>