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DDB1D-91C0-443B-8FB6-95CB70D64041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514EF-AFC8-47D7-9A0E-6BCFFB95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7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514EF-AFC8-47D7-9A0E-6BCFFB9579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0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6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6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0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0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8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78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5500" y="260574"/>
            <a:ext cx="7442200" cy="1877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3600" dirty="0" smtClean="0"/>
              <a:t>日本耳鼻咽喉科免疫アレルギー学会</a:t>
            </a:r>
            <a:endParaRPr kumimoji="1" lang="en-US" altLang="ja-JP" sz="3600" dirty="0" smtClean="0"/>
          </a:p>
          <a:p>
            <a:pPr algn="ctr"/>
            <a:r>
              <a:rPr lang="ja-JP" altLang="en-US" sz="3600" dirty="0" smtClean="0"/>
              <a:t>利益</a:t>
            </a:r>
            <a:r>
              <a:rPr lang="ja-JP" altLang="en-US" sz="3600" dirty="0"/>
              <a:t>相</a:t>
            </a:r>
            <a:r>
              <a:rPr lang="ja-JP" altLang="en-US" sz="3600" dirty="0" smtClean="0"/>
              <a:t>反（</a:t>
            </a:r>
            <a:r>
              <a:rPr lang="en-US" altLang="ja-JP" sz="3600" dirty="0" smtClean="0"/>
              <a:t>COI</a:t>
            </a:r>
            <a:r>
              <a:rPr lang="ja-JP" altLang="en-US" sz="3600" dirty="0" smtClean="0"/>
              <a:t>）開示</a:t>
            </a:r>
            <a:endParaRPr lang="en-US" altLang="ja-JP" sz="3600" dirty="0" smtClean="0"/>
          </a:p>
          <a:p>
            <a:pPr algn="ctr"/>
            <a:endParaRPr lang="en-US" altLang="ja-JP" sz="1600" dirty="0" smtClean="0"/>
          </a:p>
          <a:p>
            <a:pPr algn="ctr"/>
            <a:r>
              <a:rPr kumimoji="1" lang="ja-JP" altLang="en-US" sz="2600" i="1" dirty="0" smtClean="0"/>
              <a:t>筆頭演者名：　○○　○○</a:t>
            </a:r>
            <a:endParaRPr kumimoji="1" lang="ja-JP" altLang="en-US" sz="26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2012" y="2271742"/>
            <a:ext cx="482917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u="sng" dirty="0" smtClean="0"/>
              <a:t>筆頭演者の利益相反（</a:t>
            </a:r>
            <a:r>
              <a:rPr kumimoji="1" lang="en-US" altLang="ja-JP" sz="2500" u="sng" dirty="0" smtClean="0"/>
              <a:t>COI</a:t>
            </a:r>
            <a:r>
              <a:rPr kumimoji="1" lang="ja-JP" altLang="en-US" sz="2500" u="sng" dirty="0" smtClean="0"/>
              <a:t>）開示</a:t>
            </a:r>
            <a:endParaRPr kumimoji="1" lang="en-US" altLang="ja-JP" sz="2500" u="sng" dirty="0" smtClean="0"/>
          </a:p>
          <a:p>
            <a:endParaRPr lang="en-US" altLang="ja-JP" sz="1000" dirty="0"/>
          </a:p>
          <a:p>
            <a:r>
              <a:rPr kumimoji="1" lang="ja-JP" altLang="en-US" sz="2200" dirty="0" smtClean="0"/>
              <a:t>①役員・顧問・職員：</a:t>
            </a:r>
            <a:r>
              <a:rPr kumimoji="1" lang="en-US" altLang="ja-JP" sz="2200" dirty="0" smtClean="0"/>
              <a:t>	</a:t>
            </a:r>
            <a:r>
              <a:rPr kumimoji="1" lang="ja-JP" altLang="en-US" sz="2200" dirty="0" smtClean="0"/>
              <a:t>なし</a:t>
            </a:r>
            <a:endParaRPr kumimoji="1" lang="en-US" altLang="ja-JP" sz="2200" dirty="0" smtClean="0"/>
          </a:p>
          <a:p>
            <a:r>
              <a:rPr lang="ja-JP" altLang="en-US" sz="2200" dirty="0" smtClean="0"/>
              <a:t>②株式の利益：</a:t>
            </a:r>
            <a:r>
              <a:rPr lang="en-US" altLang="ja-JP" sz="2200" dirty="0" smtClean="0"/>
              <a:t>		</a:t>
            </a:r>
            <a:r>
              <a:rPr lang="ja-JP" altLang="en-US" sz="2200" dirty="0" smtClean="0"/>
              <a:t>なし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③特許使用料：</a:t>
            </a:r>
            <a:r>
              <a:rPr kumimoji="1" lang="en-US" altLang="ja-JP" sz="2200" dirty="0" smtClean="0"/>
              <a:t>		</a:t>
            </a:r>
            <a:r>
              <a:rPr kumimoji="1" lang="ja-JP" altLang="en-US" sz="2200" dirty="0" smtClean="0"/>
              <a:t>なし</a:t>
            </a:r>
            <a:endParaRPr kumimoji="1" lang="en-US" altLang="ja-JP" sz="2200" dirty="0" smtClean="0"/>
          </a:p>
          <a:p>
            <a:r>
              <a:rPr lang="ja-JP" altLang="en-US" sz="2200" dirty="0" smtClean="0"/>
              <a:t>④講演料：</a:t>
            </a:r>
            <a:r>
              <a:rPr lang="en-US" altLang="ja-JP" sz="2200" dirty="0" smtClean="0"/>
              <a:t>		</a:t>
            </a:r>
            <a:r>
              <a:rPr lang="ja-JP" altLang="en-US" sz="2200" dirty="0" smtClean="0"/>
              <a:t>なし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⑤原稿料：</a:t>
            </a:r>
            <a:r>
              <a:rPr kumimoji="1" lang="en-US" altLang="ja-JP" sz="2200" dirty="0" smtClean="0"/>
              <a:t>		</a:t>
            </a:r>
            <a:r>
              <a:rPr kumimoji="1" lang="ja-JP" altLang="en-US" sz="2200" dirty="0" smtClean="0"/>
              <a:t>なし</a:t>
            </a:r>
            <a:endParaRPr kumimoji="1" lang="en-US" altLang="ja-JP" sz="2200" dirty="0" smtClean="0"/>
          </a:p>
          <a:p>
            <a:r>
              <a:rPr lang="ja-JP" altLang="en-US" sz="2200" dirty="0" smtClean="0"/>
              <a:t>⑥研究費・助成金：</a:t>
            </a:r>
            <a:r>
              <a:rPr lang="en-US" altLang="ja-JP" sz="2200" dirty="0" smtClean="0"/>
              <a:t>	</a:t>
            </a:r>
            <a:r>
              <a:rPr lang="ja-JP" altLang="en-US" sz="2200" dirty="0" smtClean="0"/>
              <a:t>○○製薬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⑦奨学寄付金：</a:t>
            </a:r>
            <a:r>
              <a:rPr kumimoji="1" lang="en-US" altLang="ja-JP" sz="2200" dirty="0" smtClean="0"/>
              <a:t>		</a:t>
            </a:r>
            <a:r>
              <a:rPr kumimoji="1" lang="ja-JP" altLang="en-US" sz="2200" dirty="0" smtClean="0"/>
              <a:t>○○薬品</a:t>
            </a:r>
            <a:endParaRPr kumimoji="1" lang="en-US" altLang="ja-JP" sz="2200" dirty="0" smtClean="0"/>
          </a:p>
          <a:p>
            <a:r>
              <a:rPr lang="ja-JP" altLang="en-US" sz="2200" dirty="0" smtClean="0"/>
              <a:t>⑧研究員の受入：</a:t>
            </a:r>
            <a:r>
              <a:rPr lang="en-US" altLang="ja-JP" sz="2200" dirty="0" smtClean="0"/>
              <a:t>	</a:t>
            </a:r>
            <a:r>
              <a:rPr lang="ja-JP" altLang="en-US" sz="2200" dirty="0" smtClean="0"/>
              <a:t>あり（○○薬品）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⑨寄付講座所属：</a:t>
            </a:r>
            <a:r>
              <a:rPr kumimoji="1" lang="en-US" altLang="ja-JP" sz="2200" dirty="0" smtClean="0"/>
              <a:t>	</a:t>
            </a:r>
            <a:r>
              <a:rPr kumimoji="1" lang="ja-JP" altLang="en-US" sz="2200" dirty="0" smtClean="0"/>
              <a:t>なし</a:t>
            </a:r>
            <a:endParaRPr kumimoji="1" lang="en-US" altLang="ja-JP" sz="2200" dirty="0" smtClean="0"/>
          </a:p>
          <a:p>
            <a:r>
              <a:rPr lang="ja-JP" altLang="en-US" sz="2200" dirty="0" smtClean="0"/>
              <a:t>⑩旅費・贈呈品等：</a:t>
            </a:r>
            <a:r>
              <a:rPr lang="en-US" altLang="ja-JP" sz="2200" dirty="0" smtClean="0"/>
              <a:t>	</a:t>
            </a:r>
            <a:r>
              <a:rPr lang="ja-JP" altLang="en-US" sz="2200" dirty="0" smtClean="0"/>
              <a:t>なし</a:t>
            </a:r>
            <a:endParaRPr kumimoji="1" lang="ja-JP" altLang="en-US" sz="2200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2693859" y="6421957"/>
            <a:ext cx="3705482" cy="365125"/>
          </a:xfrm>
        </p:spPr>
        <p:txBody>
          <a:bodyPr/>
          <a:lstStyle/>
          <a:p>
            <a:r>
              <a:rPr kumimoji="1" lang="ja-JP" altLang="en-US" sz="1400" dirty="0" smtClean="0"/>
              <a:t>日本耳鼻咽喉科免疫アレルギー学会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38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樋田 真里</cp:lastModifiedBy>
  <cp:revision>3</cp:revision>
  <dcterms:created xsi:type="dcterms:W3CDTF">2016-01-28T02:05:52Z</dcterms:created>
  <dcterms:modified xsi:type="dcterms:W3CDTF">2016-01-28T05:55:41Z</dcterms:modified>
</cp:coreProperties>
</file>