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78" d="100"/>
          <a:sy n="78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EFEC-DD16-4480-8834-2D0FE9FAC23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19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1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0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8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7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36650" y="2515286"/>
            <a:ext cx="6870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演題発表に関連し、開示すべき利益相反（</a:t>
            </a:r>
            <a:r>
              <a:rPr kumimoji="1" lang="en-US" altLang="ja-JP" sz="2400" dirty="0" smtClean="0"/>
              <a:t>COI</a:t>
            </a:r>
            <a:r>
              <a:rPr kumimoji="1" lang="ja-JP" altLang="en-US" sz="2400" dirty="0" smtClean="0"/>
              <a:t>）関係にある企業・団体等はありません。</a:t>
            </a:r>
            <a:endParaRPr kumimoji="1" lang="ja-JP" altLang="en-US" sz="2400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028950" y="6294567"/>
            <a:ext cx="3086100" cy="365125"/>
          </a:xfrm>
        </p:spPr>
        <p:txBody>
          <a:bodyPr/>
          <a:lstStyle/>
          <a:p>
            <a:r>
              <a:rPr kumimoji="1" lang="ja-JP" altLang="en-US" sz="1400" dirty="0" smtClean="0"/>
              <a:t>日本耳鼻咽喉科免疫アレルギー学会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38769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31</Words>
  <Application>Microsoft Office PowerPoint</Application>
  <PresentationFormat>画面に合わせる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樋田 真里</cp:lastModifiedBy>
  <cp:revision>3</cp:revision>
  <dcterms:created xsi:type="dcterms:W3CDTF">2016-01-28T02:05:52Z</dcterms:created>
  <dcterms:modified xsi:type="dcterms:W3CDTF">2016-01-28T05:57:14Z</dcterms:modified>
</cp:coreProperties>
</file>