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4" autoAdjust="0"/>
    <p:restoredTop sz="94660"/>
  </p:normalViewPr>
  <p:slideViewPr>
    <p:cSldViewPr snapToGrid="0">
      <p:cViewPr varScale="1">
        <p:scale>
          <a:sx n="78" d="100"/>
          <a:sy n="78" d="100"/>
        </p:scale>
        <p:origin x="7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D70BE-D0DA-4579-8C68-7EB7C90D8FB9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85EFEC-DD16-4480-8834-2D0FE9FAC2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73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5EFEC-DD16-4480-8834-2D0FE9FAC23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11196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81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8563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5045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810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662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4804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888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3806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681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17800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4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D97F1-2C0B-4CA5-A9FB-0EA1286AFA0D}" type="datetimeFigureOut">
              <a:rPr kumimoji="1" lang="ja-JP" altLang="en-US" smtClean="0"/>
              <a:t>2016/1/28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7C27E-C658-4041-A211-C952FB3844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8366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136650" y="2515286"/>
            <a:ext cx="68707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演題発表に関連し、開示すべき利益相反（</a:t>
            </a:r>
            <a:r>
              <a:rPr kumimoji="1" lang="en-US" altLang="ja-JP" sz="2400" dirty="0" smtClean="0"/>
              <a:t>COI</a:t>
            </a:r>
            <a:r>
              <a:rPr kumimoji="1" lang="ja-JP" altLang="en-US" sz="2400" dirty="0" smtClean="0"/>
              <a:t>）関係にある企業・団体等はありません。</a:t>
            </a:r>
            <a:endParaRPr kumimoji="1" lang="ja-JP" altLang="en-US" sz="2400" dirty="0"/>
          </a:p>
        </p:txBody>
      </p:sp>
      <p:sp>
        <p:nvSpPr>
          <p:cNvPr id="2" name="フッター プレースホルダー 1"/>
          <p:cNvSpPr>
            <a:spLocks noGrp="1"/>
          </p:cNvSpPr>
          <p:nvPr>
            <p:ph type="ftr" sz="quarter" idx="11"/>
          </p:nvPr>
        </p:nvSpPr>
        <p:spPr>
          <a:xfrm>
            <a:off x="3028950" y="6294567"/>
            <a:ext cx="3086100" cy="365125"/>
          </a:xfrm>
        </p:spPr>
        <p:txBody>
          <a:bodyPr/>
          <a:lstStyle/>
          <a:p>
            <a:r>
              <a:rPr kumimoji="1" lang="ja-JP" altLang="en-US" sz="1400" dirty="0" smtClean="0"/>
              <a:t>日本耳鼻咽喉科免疫アレルギー学会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387697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31</Words>
  <Application>Microsoft Office PowerPoint</Application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樋田 真里</dc:creator>
  <cp:lastModifiedBy>樋田 真里</cp:lastModifiedBy>
  <cp:revision>3</cp:revision>
  <dcterms:created xsi:type="dcterms:W3CDTF">2016-01-28T02:05:52Z</dcterms:created>
  <dcterms:modified xsi:type="dcterms:W3CDTF">2016-01-28T05:57:14Z</dcterms:modified>
</cp:coreProperties>
</file>