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8" d="100"/>
          <a:sy n="78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20FC7-8C32-4814-B539-B2FC2FFB49F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26494-D8AB-44E6-B31F-47A24AA4B6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0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26494-D8AB-44E6-B31F-47A24AA4B69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47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217612" y="637746"/>
            <a:ext cx="6752496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u="sng" dirty="0" smtClean="0"/>
              <a:t>筆頭演者の利益相反（</a:t>
            </a:r>
            <a:r>
              <a:rPr kumimoji="1" lang="en-US" altLang="ja-JP" sz="3600" b="1" u="sng" dirty="0" smtClean="0"/>
              <a:t>COI</a:t>
            </a:r>
            <a:r>
              <a:rPr kumimoji="1" lang="ja-JP" altLang="en-US" sz="3600" b="1" u="sng" dirty="0" smtClean="0"/>
              <a:t>）開示</a:t>
            </a:r>
            <a:endParaRPr kumimoji="1" lang="en-US" altLang="ja-JP" sz="3600" b="1" u="sng" dirty="0" smtClean="0"/>
          </a:p>
          <a:p>
            <a:endParaRPr lang="en-US" altLang="ja-JP" sz="1100" dirty="0"/>
          </a:p>
          <a:p>
            <a:r>
              <a:rPr kumimoji="1" lang="ja-JP" altLang="en-US" sz="2800" dirty="0" smtClean="0"/>
              <a:t>①役員・顧問・職員：</a:t>
            </a:r>
            <a:r>
              <a:rPr kumimoji="1" lang="en-US" altLang="ja-JP" sz="2800" dirty="0" smtClean="0"/>
              <a:t>	</a:t>
            </a:r>
            <a:r>
              <a:rPr kumimoji="1" lang="ja-JP" altLang="en-US" sz="2800" dirty="0" smtClean="0"/>
              <a:t>なし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②株式の利益：</a:t>
            </a:r>
            <a:r>
              <a:rPr lang="en-US" altLang="ja-JP" sz="2800" dirty="0" smtClean="0"/>
              <a:t>		</a:t>
            </a:r>
            <a:r>
              <a:rPr lang="ja-JP" altLang="en-US" sz="2800" dirty="0" smtClean="0"/>
              <a:t>なし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③特許使用料：</a:t>
            </a:r>
            <a:r>
              <a:rPr kumimoji="1" lang="en-US" altLang="ja-JP" sz="2800" dirty="0" smtClean="0"/>
              <a:t>		</a:t>
            </a:r>
            <a:r>
              <a:rPr kumimoji="1" lang="ja-JP" altLang="en-US" sz="2800" dirty="0" smtClean="0"/>
              <a:t>なし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④講演料：</a:t>
            </a:r>
            <a:r>
              <a:rPr lang="en-US" altLang="ja-JP" sz="2800" dirty="0" smtClean="0"/>
              <a:t>		</a:t>
            </a:r>
            <a:r>
              <a:rPr lang="ja-JP" altLang="en-US" sz="2800" dirty="0" smtClean="0"/>
              <a:t>なし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⑤原稿料：</a:t>
            </a:r>
            <a:r>
              <a:rPr kumimoji="1" lang="en-US" altLang="ja-JP" sz="2800" dirty="0" smtClean="0"/>
              <a:t>		</a:t>
            </a:r>
            <a:r>
              <a:rPr kumimoji="1" lang="ja-JP" altLang="en-US" sz="2800" dirty="0" smtClean="0"/>
              <a:t>なし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⑥研究費・助成金：</a:t>
            </a:r>
            <a:r>
              <a:rPr lang="en-US" altLang="ja-JP" sz="2800" dirty="0" smtClean="0"/>
              <a:t>	</a:t>
            </a:r>
            <a:r>
              <a:rPr lang="ja-JP" altLang="en-US" sz="2800" dirty="0" smtClean="0"/>
              <a:t>○○製薬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⑦奨学寄付金：</a:t>
            </a:r>
            <a:r>
              <a:rPr kumimoji="1" lang="en-US" altLang="ja-JP" sz="2800" dirty="0" smtClean="0"/>
              <a:t>		</a:t>
            </a:r>
            <a:r>
              <a:rPr kumimoji="1" lang="ja-JP" altLang="en-US" sz="2800" dirty="0" smtClean="0"/>
              <a:t>○○薬品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⑧研究員の受入：</a:t>
            </a:r>
            <a:r>
              <a:rPr lang="en-US" altLang="ja-JP" sz="2800" dirty="0" smtClean="0"/>
              <a:t>	</a:t>
            </a:r>
            <a:r>
              <a:rPr lang="ja-JP" altLang="en-US" sz="2800" dirty="0" smtClean="0"/>
              <a:t>あり（○○薬品）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⑨寄付講座所属：</a:t>
            </a:r>
            <a:r>
              <a:rPr kumimoji="1" lang="en-US" altLang="ja-JP" sz="2800" dirty="0" smtClean="0"/>
              <a:t>	</a:t>
            </a:r>
            <a:r>
              <a:rPr kumimoji="1" lang="ja-JP" altLang="en-US" sz="2800" dirty="0" smtClean="0"/>
              <a:t>なし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⑩旅費・贈呈品等：</a:t>
            </a:r>
            <a:r>
              <a:rPr lang="en-US" altLang="ja-JP" sz="2800" dirty="0" smtClean="0"/>
              <a:t>	</a:t>
            </a:r>
            <a:r>
              <a:rPr lang="ja-JP" altLang="en-US" sz="2800" dirty="0" smtClean="0"/>
              <a:t>なし</a:t>
            </a:r>
            <a:endParaRPr kumimoji="1" lang="ja-JP" altLang="en-US" sz="2800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2704048" y="6306924"/>
            <a:ext cx="3779623" cy="365125"/>
          </a:xfrm>
        </p:spPr>
        <p:txBody>
          <a:bodyPr/>
          <a:lstStyle/>
          <a:p>
            <a:r>
              <a:rPr kumimoji="1" lang="ja-JP" altLang="en-US" sz="1600" dirty="0" smtClean="0"/>
              <a:t>日本耳鼻咽喉科免疫アレルギー学会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23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樋田 真里</cp:lastModifiedBy>
  <cp:revision>3</cp:revision>
  <dcterms:created xsi:type="dcterms:W3CDTF">2016-01-28T02:05:52Z</dcterms:created>
  <dcterms:modified xsi:type="dcterms:W3CDTF">2016-01-28T05:54:12Z</dcterms:modified>
</cp:coreProperties>
</file>