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fld id="{8DE259AE-2A5D-46D6-83E6-4CB508A7D44C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0" tIns="47320" rIns="94640" bIns="473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640" tIns="47320" rIns="94640" bIns="473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fld id="{849B4D92-8230-47ED-9604-22A7D564A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B4D92-8230-47ED-9604-22A7D564AC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18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81" y="2130430"/>
            <a:ext cx="7771639" cy="146990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361" y="3885632"/>
            <a:ext cx="6400800" cy="1753651"/>
          </a:xfrm>
        </p:spPr>
        <p:txBody>
          <a:bodyPr/>
          <a:lstStyle>
            <a:lvl1pPr marL="0" indent="0" algn="ctr">
              <a:buNone/>
              <a:defRPr/>
            </a:lvl1pPr>
            <a:lvl2pPr marL="441701" indent="0" algn="ctr">
              <a:buNone/>
              <a:defRPr/>
            </a:lvl2pPr>
            <a:lvl3pPr marL="883402" indent="0" algn="ctr">
              <a:buNone/>
              <a:defRPr/>
            </a:lvl3pPr>
            <a:lvl4pPr marL="1325103" indent="0" algn="ctr">
              <a:buNone/>
              <a:defRPr/>
            </a:lvl4pPr>
            <a:lvl5pPr marL="1766804" indent="0" algn="ctr">
              <a:buNone/>
              <a:defRPr/>
            </a:lvl5pPr>
            <a:lvl6pPr marL="2208505" indent="0" algn="ctr">
              <a:buNone/>
              <a:defRPr/>
            </a:lvl6pPr>
            <a:lvl7pPr marL="2650206" indent="0" algn="ctr">
              <a:buNone/>
              <a:defRPr/>
            </a:lvl7pPr>
            <a:lvl8pPr marL="3091906" indent="0" algn="ctr">
              <a:buNone/>
              <a:defRPr/>
            </a:lvl8pPr>
            <a:lvl9pPr marL="353360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5C9D-825A-4B17-BC3C-E2C77BC8C45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5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A059-1B77-44A3-8597-66FBF63DC0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3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0541" y="274445"/>
            <a:ext cx="2057020" cy="585170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962" y="274445"/>
            <a:ext cx="6026519" cy="58517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0D5AB-BFC5-408A-AF79-EF744E255D0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4182C-BD42-4D24-B81D-ABA4CB6B806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6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96" y="4406610"/>
            <a:ext cx="7771639" cy="1362917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696" y="2907247"/>
            <a:ext cx="7771639" cy="1499363"/>
          </a:xfrm>
        </p:spPr>
        <p:txBody>
          <a:bodyPr anchor="b"/>
          <a:lstStyle>
            <a:lvl1pPr marL="0" indent="0">
              <a:buNone/>
              <a:defRPr sz="1900"/>
            </a:lvl1pPr>
            <a:lvl2pPr marL="441701" indent="0">
              <a:buNone/>
              <a:defRPr sz="1700"/>
            </a:lvl2pPr>
            <a:lvl3pPr marL="883402" indent="0">
              <a:buNone/>
              <a:defRPr sz="1500"/>
            </a:lvl3pPr>
            <a:lvl4pPr marL="1325103" indent="0">
              <a:buNone/>
              <a:defRPr sz="1400"/>
            </a:lvl4pPr>
            <a:lvl5pPr marL="1766804" indent="0">
              <a:buNone/>
              <a:defRPr sz="1400"/>
            </a:lvl5pPr>
            <a:lvl6pPr marL="2208505" indent="0">
              <a:buNone/>
              <a:defRPr sz="1400"/>
            </a:lvl6pPr>
            <a:lvl7pPr marL="2650206" indent="0">
              <a:buNone/>
              <a:defRPr sz="1400"/>
            </a:lvl7pPr>
            <a:lvl8pPr marL="3091906" indent="0">
              <a:buNone/>
              <a:defRPr sz="1400"/>
            </a:lvl8pPr>
            <a:lvl9pPr marL="3533607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12196-1C61-4CCC-85AB-7E289A053A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8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961" y="1600149"/>
            <a:ext cx="4041009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31" y="1600149"/>
            <a:ext cx="4042530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5C6E4-A1E7-403B-8D48-D3F2D86825C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1" y="274445"/>
            <a:ext cx="8229600" cy="114274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961" y="1535026"/>
            <a:ext cx="4039487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961" y="2175396"/>
            <a:ext cx="4039487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026"/>
            <a:ext cx="4042530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5396"/>
            <a:ext cx="4042530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861D-E694-4417-B14E-62A8D8DCEA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0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BB38-5868-4620-8E32-AF57BCE545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6D926-C2FE-4889-B2F3-D6B841868B7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32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2" y="272894"/>
            <a:ext cx="3007934" cy="116289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441" y="272894"/>
            <a:ext cx="5112120" cy="585325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962" y="1435792"/>
            <a:ext cx="3007934" cy="4690357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A08C-49EB-41CC-BFF3-5FAC39018ED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7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5" y="4800445"/>
            <a:ext cx="5486400" cy="56749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5" y="612461"/>
            <a:ext cx="5486400" cy="4115110"/>
          </a:xfrm>
        </p:spPr>
        <p:txBody>
          <a:bodyPr/>
          <a:lstStyle>
            <a:lvl1pPr marL="0" indent="0">
              <a:buNone/>
              <a:defRPr sz="3100"/>
            </a:lvl1pPr>
            <a:lvl2pPr marL="441701" indent="0">
              <a:buNone/>
              <a:defRPr sz="2700"/>
            </a:lvl2pPr>
            <a:lvl3pPr marL="883402" indent="0">
              <a:buNone/>
              <a:defRPr sz="2300"/>
            </a:lvl3pPr>
            <a:lvl4pPr marL="1325103" indent="0">
              <a:buNone/>
              <a:defRPr sz="1900"/>
            </a:lvl4pPr>
            <a:lvl5pPr marL="1766804" indent="0">
              <a:buNone/>
              <a:defRPr sz="1900"/>
            </a:lvl5pPr>
            <a:lvl6pPr marL="2208505" indent="0">
              <a:buNone/>
              <a:defRPr sz="1900"/>
            </a:lvl6pPr>
            <a:lvl7pPr marL="2650206" indent="0">
              <a:buNone/>
              <a:defRPr sz="1900"/>
            </a:lvl7pPr>
            <a:lvl8pPr marL="3091906" indent="0">
              <a:buNone/>
              <a:defRPr sz="1900"/>
            </a:lvl8pPr>
            <a:lvl9pPr marL="3533607" indent="0">
              <a:buNone/>
              <a:defRPr sz="19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5" y="5367940"/>
            <a:ext cx="5486400" cy="804726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17A6-3DDB-4991-B623-FAD6D1B42C9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0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961" y="274445"/>
            <a:ext cx="8229600" cy="1144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961" y="1600149"/>
            <a:ext cx="8229600" cy="452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962" y="6245540"/>
            <a:ext cx="2133093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l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5088" y="6245540"/>
            <a:ext cx="2893825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defTabSz="864998">
              <a:defRPr sz="1400" b="0">
                <a:ea typeface="+mn-ea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47" y="6245540"/>
            <a:ext cx="2134614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r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79D4D-9F47-4DA9-B55F-C77CBF361537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41701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883402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25103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766804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23608" indent="-323608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00894" indent="-268395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</a:defRPr>
      </a:lvl2pPr>
      <a:lvl3pPr marL="1081248" indent="-216250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513746" indent="-216250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1944711" indent="-216250" algn="l" defTabSz="864998" rtl="0" eaLnBrk="0" fontAlgn="base" hangingPunct="0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386412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6pPr>
      <a:lvl7pPr marL="2828113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7pPr>
      <a:lvl8pPr marL="3269814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8pPr>
      <a:lvl9pPr marL="3711515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701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02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103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804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8505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02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9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3607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rrowheads="1"/>
          </p:cNvSpPr>
          <p:nvPr/>
        </p:nvSpPr>
        <p:spPr bwMode="auto">
          <a:xfrm>
            <a:off x="148617" y="1963458"/>
            <a:ext cx="8887879" cy="2329637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 flipV="1">
            <a:off x="146741" y="4437110"/>
            <a:ext cx="8889729" cy="2304257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97146" y="2155400"/>
            <a:ext cx="1253687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会合名　：</a:t>
            </a: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397146" y="4514351"/>
            <a:ext cx="4939100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送付内容　：　　</a:t>
            </a:r>
            <a:r>
              <a:rPr lang="ja-JP" altLang="en-US" sz="1200" b="0" dirty="0">
                <a:solidFill>
                  <a:srgbClr val="000000"/>
                </a:solidFill>
                <a:ea typeface="ＭＳ Ｐゴシック" pitchFamily="50" charset="-128"/>
              </a:rPr>
              <a:t>　</a:t>
            </a:r>
            <a:r>
              <a:rPr lang="ja-JP" altLang="en-US" sz="1400" b="0" dirty="0">
                <a:solidFill>
                  <a:srgbClr val="000000"/>
                </a:solidFill>
                <a:ea typeface="ＭＳ Ｐゴシック" pitchFamily="50" charset="-128"/>
              </a:rPr>
              <a:t>＜送付物の内容にチェックをご記入ください＞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380126" y="3679452"/>
            <a:ext cx="1152107" cy="3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担当者名：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397146" y="2904736"/>
            <a:ext cx="1109314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ご所属　：</a:t>
            </a:r>
          </a:p>
        </p:txBody>
      </p:sp>
      <p:sp>
        <p:nvSpPr>
          <p:cNvPr id="2059" name="Line 17"/>
          <p:cNvSpPr>
            <a:spLocks noChangeShapeType="1"/>
          </p:cNvSpPr>
          <p:nvPr/>
        </p:nvSpPr>
        <p:spPr bwMode="auto">
          <a:xfrm flipH="1">
            <a:off x="7574590" y="4686787"/>
            <a:ext cx="1036117" cy="6527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332" tIns="44166" rIns="88332" bIns="44166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0" name="Text Box 19"/>
          <p:cNvSpPr txBox="1">
            <a:spLocks noChangeArrowheads="1"/>
          </p:cNvSpPr>
          <p:nvPr/>
        </p:nvSpPr>
        <p:spPr bwMode="auto">
          <a:xfrm>
            <a:off x="8408732" y="5142851"/>
            <a:ext cx="443148" cy="441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ea typeface="ＭＳ Ｐゴシック" pitchFamily="50" charset="-128"/>
              </a:rPr>
              <a:t>個</a:t>
            </a:r>
          </a:p>
        </p:txBody>
      </p:sp>
      <p:sp>
        <p:nvSpPr>
          <p:cNvPr id="2061" name="AutoShape 21"/>
          <p:cNvSpPr>
            <a:spLocks noChangeArrowheads="1"/>
          </p:cNvSpPr>
          <p:nvPr/>
        </p:nvSpPr>
        <p:spPr bwMode="auto">
          <a:xfrm>
            <a:off x="7401924" y="4530246"/>
            <a:ext cx="1449956" cy="1054361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397146" y="4761847"/>
            <a:ext cx="6106703" cy="678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ja-JP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□</a:t>
            </a:r>
            <a:r>
              <a:rPr lang="ja-JP" altLang="en-US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チラシ　　   （      ）枚</a:t>
            </a:r>
            <a:r>
              <a:rPr lang="ja-JP" altLang="en-US" sz="17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　　</a:t>
            </a:r>
            <a:r>
              <a:rPr lang="ja-JP" altLang="en-US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□ポスター  　（　　　）枚</a:t>
            </a:r>
            <a:endParaRPr lang="en-US" altLang="ja-JP" sz="1800" b="0" dirty="0">
              <a:solidFill>
                <a:srgbClr val="000000"/>
              </a:solidFill>
              <a:latin typeface="HGP創英角ｺﾞｼｯｸUB" pitchFamily="50" charset="-128"/>
              <a:ea typeface="ＭＳ Ｐゴシック" pitchFamily="50" charset="-128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ja-JP" altLang="en-US" sz="17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会期終了後、残部は破棄させていただきますのでご了承ください。</a:t>
            </a:r>
            <a:endParaRPr lang="en-US" altLang="ja-JP" sz="1800" b="0" dirty="0">
              <a:solidFill>
                <a:srgbClr val="000000"/>
              </a:solidFill>
              <a:latin typeface="HGP創英角ｺﾞｼｯｸUB" pitchFamily="50" charset="-128"/>
              <a:ea typeface="ＭＳ Ｐゴシック" pitchFamily="50" charset="-128"/>
            </a:endParaRPr>
          </a:p>
        </p:txBody>
      </p:sp>
      <p:sp>
        <p:nvSpPr>
          <p:cNvPr id="2064" name="Line 29"/>
          <p:cNvSpPr>
            <a:spLocks noChangeShapeType="1"/>
          </p:cNvSpPr>
          <p:nvPr/>
        </p:nvSpPr>
        <p:spPr bwMode="auto">
          <a:xfrm>
            <a:off x="380126" y="2636912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7" name="Line 34"/>
          <p:cNvSpPr>
            <a:spLocks noChangeShapeType="1"/>
          </p:cNvSpPr>
          <p:nvPr/>
        </p:nvSpPr>
        <p:spPr bwMode="auto">
          <a:xfrm>
            <a:off x="362108" y="3356992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8" name="Line 35"/>
          <p:cNvSpPr>
            <a:spLocks noChangeShapeType="1"/>
          </p:cNvSpPr>
          <p:nvPr/>
        </p:nvSpPr>
        <p:spPr bwMode="auto">
          <a:xfrm>
            <a:off x="397146" y="4077072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9" name="Rectangle 37"/>
          <p:cNvSpPr>
            <a:spLocks noGrp="1" noChangeArrowheads="1"/>
          </p:cNvSpPr>
          <p:nvPr>
            <p:ph type="title"/>
          </p:nvPr>
        </p:nvSpPr>
        <p:spPr>
          <a:xfrm>
            <a:off x="165665" y="204934"/>
            <a:ext cx="8851879" cy="1682643"/>
          </a:xfr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marL="0" algn="l" eaLnBrk="1" hangingPunct="1">
              <a:lnSpc>
                <a:spcPct val="110000"/>
              </a:lnSpc>
              <a:defRPr/>
            </a:pPr>
            <a:r>
              <a:rPr lang="zh-CN" altLang="en-US" sz="2400" b="1" dirty="0">
                <a:latin typeface="+mj-ea"/>
              </a:rPr>
              <a:t>第</a:t>
            </a:r>
            <a:r>
              <a:rPr lang="en-US" altLang="zh-CN" sz="2400" b="1" dirty="0">
                <a:latin typeface="+mj-ea"/>
              </a:rPr>
              <a:t>36</a:t>
            </a:r>
            <a:r>
              <a:rPr lang="zh-CN" altLang="en-US" sz="2400" b="1" dirty="0">
                <a:latin typeface="+mj-ea"/>
              </a:rPr>
              <a:t>回日本女性医学学会学術集会</a:t>
            </a:r>
            <a:r>
              <a:rPr lang="ja-JP" altLang="en-US" sz="2400" b="1" dirty="0">
                <a:latin typeface="+mj-ea"/>
              </a:rPr>
              <a:t>　運営事務局　　</a:t>
            </a:r>
            <a:br>
              <a:rPr lang="en-US" altLang="ja-JP" sz="2400" b="1" dirty="0">
                <a:latin typeface="+mj-ea"/>
              </a:rPr>
            </a:br>
            <a:r>
              <a:rPr lang="ja-JP" altLang="en-US" sz="2400" b="1" dirty="0">
                <a:latin typeface="+mj-ea"/>
              </a:rPr>
              <a:t>ナレッジキャピタル コングレコンベンションセンター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　</a:t>
            </a:r>
            <a:br>
              <a:rPr lang="en-US" altLang="ja-JP" sz="2400" b="1" dirty="0">
                <a:solidFill>
                  <a:schemeClr val="tx1"/>
                </a:solidFill>
                <a:latin typeface="+mj-ea"/>
              </a:rPr>
            </a:b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ルーム</a:t>
            </a:r>
            <a:r>
              <a:rPr lang="en-US" altLang="ja-JP" sz="2400" b="1" dirty="0">
                <a:solidFill>
                  <a:schemeClr val="tx1"/>
                </a:solidFill>
                <a:latin typeface="+mj-ea"/>
              </a:rPr>
              <a:t>4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　運営本部　（株）コングレ　宛</a:t>
            </a:r>
            <a:br>
              <a:rPr lang="ja-JP" altLang="en-US" sz="1400" b="1" dirty="0">
                <a:latin typeface="+mj-ea"/>
              </a:rPr>
            </a:br>
            <a:r>
              <a:rPr lang="ja-JP" altLang="en-US" sz="2800" b="1" u="sng" dirty="0">
                <a:latin typeface="+mj-ea"/>
              </a:rPr>
              <a:t>ポスター・チラシ設置　送付票</a:t>
            </a:r>
            <a:r>
              <a:rPr lang="ja-JP" altLang="en-US" sz="2300" u="sng" dirty="0">
                <a:latin typeface="+mj-ea"/>
              </a:rPr>
              <a:t>　</a:t>
            </a:r>
            <a:r>
              <a:rPr lang="ja-JP" altLang="en-US" sz="2300" u="sng" dirty="0"/>
              <a:t>　　　　</a:t>
            </a:r>
            <a:r>
              <a:rPr lang="ja-JP" altLang="en-US" sz="2300" dirty="0"/>
              <a:t>　　　　　</a:t>
            </a:r>
            <a:endParaRPr lang="ja-JP" altLang="en-US" sz="1600" dirty="0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211959" y="3717032"/>
            <a:ext cx="1440803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当日連絡先：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5652762" y="1352947"/>
            <a:ext cx="3239692" cy="443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 algn="ctr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 lIns="88332" tIns="44166" rIns="88332" bIns="44166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11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月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5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日（金）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AM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必着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85920" y="5631541"/>
            <a:ext cx="8406534" cy="111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en-US" altLang="zh-CN" sz="1600" dirty="0">
                <a:solidFill>
                  <a:srgbClr val="000000"/>
                </a:solidFill>
                <a:latin typeface="+mj-ea"/>
                <a:ea typeface="+mj-ea"/>
              </a:rPr>
              <a:t>【</a:t>
            </a:r>
            <a:r>
              <a:rPr lang="zh-CN" altLang="en-US" sz="1600" dirty="0">
                <a:solidFill>
                  <a:srgbClr val="000000"/>
                </a:solidFill>
                <a:latin typeface="+mj-ea"/>
                <a:ea typeface="+mj-ea"/>
              </a:rPr>
              <a:t>送付先</a:t>
            </a:r>
            <a:r>
              <a:rPr lang="en-US" altLang="zh-CN" sz="1600" dirty="0">
                <a:solidFill>
                  <a:srgbClr val="000000"/>
                </a:solidFill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ja-JP" altLang="en-US" sz="1600" dirty="0">
                <a:latin typeface="+mj-ea"/>
                <a:ea typeface="+mj-ea"/>
              </a:rPr>
              <a:t>〒</a:t>
            </a:r>
            <a:r>
              <a:rPr lang="en-US" altLang="ja-JP" sz="1600" dirty="0">
                <a:latin typeface="+mj-ea"/>
                <a:ea typeface="+mj-ea"/>
              </a:rPr>
              <a:t>530-0011 </a:t>
            </a:r>
            <a:r>
              <a:rPr lang="ja-JP" altLang="en-US" sz="1600" dirty="0">
                <a:latin typeface="+mj-ea"/>
                <a:ea typeface="+mj-ea"/>
              </a:rPr>
              <a:t>大阪市北区大深町</a:t>
            </a:r>
            <a:r>
              <a:rPr lang="en-US" altLang="ja-JP" sz="1600" dirty="0">
                <a:latin typeface="+mj-ea"/>
                <a:ea typeface="+mj-ea"/>
              </a:rPr>
              <a:t>3-1 </a:t>
            </a:r>
            <a:r>
              <a:rPr lang="ja-JP" altLang="en-US" sz="1600" dirty="0">
                <a:latin typeface="+mj-ea"/>
                <a:ea typeface="+mj-ea"/>
              </a:rPr>
              <a:t>グランフロント大阪 北館 </a:t>
            </a:r>
            <a:r>
              <a:rPr lang="en-US" altLang="ja-JP" sz="1600" dirty="0">
                <a:latin typeface="+mj-ea"/>
                <a:ea typeface="+mj-ea"/>
              </a:rPr>
              <a:t>B2F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ja-JP" altLang="en-US" sz="1600" dirty="0">
                <a:latin typeface="+mj-ea"/>
                <a:ea typeface="+mj-ea"/>
              </a:rPr>
              <a:t>ナレッジキャピタル コングレコンベンションセンター</a:t>
            </a:r>
            <a:r>
              <a:rPr lang="zh-CN" altLang="en-US" sz="1600" dirty="0">
                <a:latin typeface="+mj-ea"/>
                <a:ea typeface="+mj-ea"/>
              </a:rPr>
              <a:t>　</a:t>
            </a:r>
            <a:r>
              <a:rPr lang="ja-JP" altLang="en-US" sz="1600" dirty="0">
                <a:latin typeface="+mj-ea"/>
                <a:ea typeface="+mj-ea"/>
              </a:rPr>
              <a:t>ルーム</a:t>
            </a:r>
            <a:r>
              <a:rPr lang="en-US" altLang="ja-JP" sz="1600" dirty="0">
                <a:latin typeface="+mj-ea"/>
                <a:ea typeface="+mj-ea"/>
              </a:rPr>
              <a:t>4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zh-CN" altLang="en-US" sz="1600" dirty="0">
                <a:latin typeface="+mj-ea"/>
                <a:ea typeface="+mj-ea"/>
              </a:rPr>
              <a:t>第</a:t>
            </a:r>
            <a:r>
              <a:rPr lang="en-US" altLang="zh-CN" sz="1600" dirty="0">
                <a:latin typeface="+mj-ea"/>
                <a:ea typeface="+mj-ea"/>
              </a:rPr>
              <a:t>36</a:t>
            </a:r>
            <a:r>
              <a:rPr lang="zh-CN" altLang="en-US" sz="1600" dirty="0">
                <a:latin typeface="+mj-ea"/>
                <a:ea typeface="+mj-ea"/>
              </a:rPr>
              <a:t>回日本女性医学学会学術集会</a:t>
            </a:r>
            <a:r>
              <a:rPr lang="ja-JP" altLang="en-US" sz="1600" dirty="0">
                <a:latin typeface="+mj-ea"/>
                <a:ea typeface="+mj-ea"/>
              </a:rPr>
              <a:t>　</a:t>
            </a:r>
            <a:r>
              <a:rPr lang="zh-CN" altLang="en-US" sz="1600" dirty="0">
                <a:latin typeface="+mj-ea"/>
                <a:ea typeface="+mj-ea"/>
              </a:rPr>
              <a:t>運営本部　</a:t>
            </a:r>
            <a:r>
              <a:rPr lang="ja-JP" altLang="en-US" sz="1600" dirty="0">
                <a:latin typeface="+mj-ea"/>
                <a:ea typeface="+mj-ea"/>
              </a:rPr>
              <a:t>㈱コングレ　</a:t>
            </a:r>
            <a:r>
              <a:rPr lang="zh-CN" altLang="en-US" sz="1600" dirty="0">
                <a:latin typeface="+mj-ea"/>
                <a:ea typeface="+mj-ea"/>
              </a:rPr>
              <a:t>宛</a:t>
            </a:r>
            <a:endParaRPr lang="en-US" altLang="zh-CN" sz="1600" dirty="0">
              <a:latin typeface="+mj-ea"/>
              <a:ea typeface="+mj-ea"/>
            </a:endParaRP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en-US" altLang="ja-JP" sz="1600" dirty="0">
                <a:solidFill>
                  <a:srgbClr val="000000"/>
                </a:solidFill>
                <a:latin typeface="+mj-ea"/>
                <a:ea typeface="+mj-ea"/>
              </a:rPr>
              <a:t>TEL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600" dirty="0">
                <a:solidFill>
                  <a:srgbClr val="000000"/>
                </a:solidFill>
                <a:latin typeface="+mj-ea"/>
                <a:ea typeface="+mj-ea"/>
              </a:rPr>
              <a:t>06-6292-6911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　（会期中</a:t>
            </a:r>
            <a:r>
              <a:rPr lang="en-US" altLang="ja-JP" sz="1600" dirty="0">
                <a:solidFill>
                  <a:srgbClr val="000000"/>
                </a:solidFill>
                <a:latin typeface="+mj-ea"/>
                <a:ea typeface="+mj-ea"/>
              </a:rPr>
              <a:t>11/5-11/7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のみ）　</a:t>
            </a:r>
            <a:endParaRPr lang="zh-CN" altLang="en-US" sz="12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4079905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158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標準デザイン</vt:lpstr>
      <vt:lpstr>第36回日本女性医学学会学術集会　運営事務局　　 ナレッジキャピタル コングレコンベンションセンター　 ルーム4　運営本部　（株）コングレ　宛 ポスター・チラシ設置　送付票　　　　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第25回日本緑内障学会　（2014年9月19日（金）～21（日））　　      共催セミナー資料送付 荷札　　　　　　　　　　　　　会場：大阪国際会議場</dc:title>
  <dc:creator>Mamiko Morinaka</dc:creator>
  <cp:lastModifiedBy>mih-ozeki</cp:lastModifiedBy>
  <cp:revision>43</cp:revision>
  <cp:lastPrinted>2021-03-23T03:21:25Z</cp:lastPrinted>
  <dcterms:created xsi:type="dcterms:W3CDTF">2013-12-24T07:43:17Z</dcterms:created>
  <dcterms:modified xsi:type="dcterms:W3CDTF">2021-10-05T03:20:28Z</dcterms:modified>
</cp:coreProperties>
</file>