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2018/7/8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2018/7/8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2018/7/8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2018/7/8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2018/7/8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2018/7/8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2018/7/8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2018/7/8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2018/7/8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2018/7/8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2018/7/8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2018/7/8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71055" y="2091680"/>
            <a:ext cx="8238835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日本整形外科</a:t>
            </a:r>
            <a:r>
              <a:rPr lang="ja-JP" altLang="en-US" sz="3600" b="1" dirty="0" smtClean="0"/>
              <a:t>学会</a:t>
            </a:r>
            <a:r>
              <a:rPr lang="en-US" sz="3600" b="1" dirty="0" smtClean="0"/>
              <a:t>COI</a:t>
            </a:r>
            <a:r>
              <a:rPr lang="ja-JP" altLang="en-US" sz="3600" b="1" dirty="0" smtClean="0"/>
              <a:t>開示</a:t>
            </a:r>
            <a:endParaRPr lang="en-US" altLang="ja-JP" sz="3600" b="1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2600" dirty="0"/>
              <a:t>発表者名　〇○○○、〇○○○、◎〇○○○（◎代表者）</a:t>
            </a:r>
            <a:endParaRPr lang="en-US" altLang="ja-JP" sz="26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3908472"/>
            <a:ext cx="6960676" cy="1671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発表者全員一括して</a:t>
            </a:r>
            <a:endParaRPr lang="en-US" altLang="ja-JP" b="1" dirty="0" smtClean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講演料：	○○製薬</a:t>
            </a:r>
          </a:p>
          <a:p>
            <a:r>
              <a:rPr lang="ja-JP" altLang="en-US" dirty="0"/>
              <a:t>原稿料：	○○製薬</a:t>
            </a:r>
          </a:p>
          <a:p>
            <a:r>
              <a:rPr lang="ja-JP" altLang="en-US" dirty="0"/>
              <a:t>奨学寄附金：	○○製薬</a:t>
            </a:r>
          </a:p>
          <a:p>
            <a:r>
              <a:rPr lang="ja-JP" altLang="en-US" dirty="0"/>
              <a:t>寄附講座所属：	あり（○○精機）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様式</a:t>
            </a:r>
            <a:r>
              <a:rPr lang="en-US" altLang="ja-JP" sz="2000" b="1" dirty="0" smtClean="0"/>
              <a:t>2-B</a:t>
            </a:r>
            <a:r>
              <a:rPr lang="ja-JP" altLang="en-US" sz="2000" b="1" dirty="0" smtClean="0"/>
              <a:t>　学術講演会口頭発表時、申告すべき</a:t>
            </a:r>
            <a:r>
              <a:rPr lang="en-US" altLang="ja-JP" sz="2000" b="1" dirty="0" smtClean="0"/>
              <a:t>COI</a:t>
            </a:r>
            <a:r>
              <a:rPr lang="ja-JP" altLang="en-US" sz="2000" b="1" dirty="0" smtClean="0"/>
              <a:t>状態があるとき。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JOA88</dc:creator>
  <cp:lastModifiedBy>松田 一輝</cp:lastModifiedBy>
  <cp:revision>3</cp:revision>
  <dcterms:created xsi:type="dcterms:W3CDTF">2012-09-25T09:04:20Z</dcterms:created>
  <dcterms:modified xsi:type="dcterms:W3CDTF">2018-07-08T11:43:23Z</dcterms:modified>
</cp:coreProperties>
</file>