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Lst>
  <p:sldSz cx="2163603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23" d="100"/>
          <a:sy n="23" d="100"/>
        </p:scale>
        <p:origin x="-2920" y="-200"/>
      </p:cViewPr>
      <p:guideLst>
        <p:guide orient="horz" pos="13606"/>
        <p:guide pos="681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622703" y="7070108"/>
            <a:ext cx="18390632" cy="15040222"/>
          </a:xfrm>
        </p:spPr>
        <p:txBody>
          <a:bodyPr anchor="b"/>
          <a:lstStyle>
            <a:lvl1pPr algn="ctr">
              <a:defRPr sz="14197"/>
            </a:lvl1pPr>
          </a:lstStyle>
          <a:p>
            <a:r>
              <a:rPr lang="ja-JP" altLang="en-US"/>
              <a:t>マスター タイトルの書式設定</a:t>
            </a:r>
            <a:endParaRPr lang="en-US" dirty="0"/>
          </a:p>
        </p:txBody>
      </p:sp>
      <p:sp>
        <p:nvSpPr>
          <p:cNvPr id="3" name="Subtitle 2"/>
          <p:cNvSpPr>
            <a:spLocks noGrp="1"/>
          </p:cNvSpPr>
          <p:nvPr>
            <p:ph type="subTitle" idx="1"/>
          </p:nvPr>
        </p:nvSpPr>
        <p:spPr>
          <a:xfrm>
            <a:off x="2704505" y="22690338"/>
            <a:ext cx="16227029" cy="10430151"/>
          </a:xfrm>
        </p:spPr>
        <p:txBody>
          <a:bodyPr/>
          <a:lstStyle>
            <a:lvl1pPr marL="0" indent="0" algn="ctr">
              <a:buNone/>
              <a:defRPr sz="5679"/>
            </a:lvl1pPr>
            <a:lvl2pPr marL="1081781" indent="0" algn="ctr">
              <a:buNone/>
              <a:defRPr sz="4732"/>
            </a:lvl2pPr>
            <a:lvl3pPr marL="2163562" indent="0" algn="ctr">
              <a:buNone/>
              <a:defRPr sz="4259"/>
            </a:lvl3pPr>
            <a:lvl4pPr marL="3245343" indent="0" algn="ctr">
              <a:buNone/>
              <a:defRPr sz="3786"/>
            </a:lvl4pPr>
            <a:lvl5pPr marL="4327124" indent="0" algn="ctr">
              <a:buNone/>
              <a:defRPr sz="3786"/>
            </a:lvl5pPr>
            <a:lvl6pPr marL="5408905" indent="0" algn="ctr">
              <a:buNone/>
              <a:defRPr sz="3786"/>
            </a:lvl6pPr>
            <a:lvl7pPr marL="6490686" indent="0" algn="ctr">
              <a:buNone/>
              <a:defRPr sz="3786"/>
            </a:lvl7pPr>
            <a:lvl8pPr marL="7572466" indent="0" algn="ctr">
              <a:buNone/>
              <a:defRPr sz="3786"/>
            </a:lvl8pPr>
            <a:lvl9pPr marL="8654247" indent="0" algn="ctr">
              <a:buNone/>
              <a:defRPr sz="378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1426740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1766265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83291" y="2300034"/>
            <a:ext cx="4665271" cy="366105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87479" y="2300034"/>
            <a:ext cx="13725362" cy="366105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245384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1509762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76210" y="10770172"/>
            <a:ext cx="18661083" cy="17970262"/>
          </a:xfrm>
        </p:spPr>
        <p:txBody>
          <a:bodyPr anchor="b"/>
          <a:lstStyle>
            <a:lvl1pPr>
              <a:defRPr sz="14197"/>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76210" y="28910440"/>
            <a:ext cx="18661083" cy="9450136"/>
          </a:xfrm>
        </p:spPr>
        <p:txBody>
          <a:bodyPr/>
          <a:lstStyle>
            <a:lvl1pPr marL="0" indent="0">
              <a:buNone/>
              <a:defRPr sz="5679">
                <a:solidFill>
                  <a:schemeClr val="tx1"/>
                </a:solidFill>
              </a:defRPr>
            </a:lvl1pPr>
            <a:lvl2pPr marL="1081781" indent="0">
              <a:buNone/>
              <a:defRPr sz="4732">
                <a:solidFill>
                  <a:schemeClr val="tx1">
                    <a:tint val="75000"/>
                  </a:schemeClr>
                </a:solidFill>
              </a:defRPr>
            </a:lvl2pPr>
            <a:lvl3pPr marL="2163562" indent="0">
              <a:buNone/>
              <a:defRPr sz="4259">
                <a:solidFill>
                  <a:schemeClr val="tx1">
                    <a:tint val="75000"/>
                  </a:schemeClr>
                </a:solidFill>
              </a:defRPr>
            </a:lvl3pPr>
            <a:lvl4pPr marL="3245343" indent="0">
              <a:buNone/>
              <a:defRPr sz="3786">
                <a:solidFill>
                  <a:schemeClr val="tx1">
                    <a:tint val="75000"/>
                  </a:schemeClr>
                </a:solidFill>
              </a:defRPr>
            </a:lvl4pPr>
            <a:lvl5pPr marL="4327124" indent="0">
              <a:buNone/>
              <a:defRPr sz="3786">
                <a:solidFill>
                  <a:schemeClr val="tx1">
                    <a:tint val="75000"/>
                  </a:schemeClr>
                </a:solidFill>
              </a:defRPr>
            </a:lvl5pPr>
            <a:lvl6pPr marL="5408905" indent="0">
              <a:buNone/>
              <a:defRPr sz="3786">
                <a:solidFill>
                  <a:schemeClr val="tx1">
                    <a:tint val="75000"/>
                  </a:schemeClr>
                </a:solidFill>
              </a:defRPr>
            </a:lvl6pPr>
            <a:lvl7pPr marL="6490686" indent="0">
              <a:buNone/>
              <a:defRPr sz="3786">
                <a:solidFill>
                  <a:schemeClr val="tx1">
                    <a:tint val="75000"/>
                  </a:schemeClr>
                </a:solidFill>
              </a:defRPr>
            </a:lvl7pPr>
            <a:lvl8pPr marL="7572466" indent="0">
              <a:buNone/>
              <a:defRPr sz="3786">
                <a:solidFill>
                  <a:schemeClr val="tx1">
                    <a:tint val="75000"/>
                  </a:schemeClr>
                </a:solidFill>
              </a:defRPr>
            </a:lvl8pPr>
            <a:lvl9pPr marL="8654247" indent="0">
              <a:buNone/>
              <a:defRPr sz="378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1362377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87478" y="11500170"/>
            <a:ext cx="9195316" cy="274104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0953244" y="11500170"/>
            <a:ext cx="9195316" cy="274104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384340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90296" y="2300044"/>
            <a:ext cx="18661083" cy="835012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90298" y="10590160"/>
            <a:ext cx="9153057" cy="5190073"/>
          </a:xfrm>
        </p:spPr>
        <p:txBody>
          <a:bodyPr anchor="b"/>
          <a:lstStyle>
            <a:lvl1pPr marL="0" indent="0">
              <a:buNone/>
              <a:defRPr sz="5679" b="1"/>
            </a:lvl1pPr>
            <a:lvl2pPr marL="1081781" indent="0">
              <a:buNone/>
              <a:defRPr sz="4732" b="1"/>
            </a:lvl2pPr>
            <a:lvl3pPr marL="2163562" indent="0">
              <a:buNone/>
              <a:defRPr sz="4259" b="1"/>
            </a:lvl3pPr>
            <a:lvl4pPr marL="3245343" indent="0">
              <a:buNone/>
              <a:defRPr sz="3786" b="1"/>
            </a:lvl4pPr>
            <a:lvl5pPr marL="4327124" indent="0">
              <a:buNone/>
              <a:defRPr sz="3786" b="1"/>
            </a:lvl5pPr>
            <a:lvl6pPr marL="5408905" indent="0">
              <a:buNone/>
              <a:defRPr sz="3786" b="1"/>
            </a:lvl6pPr>
            <a:lvl7pPr marL="6490686" indent="0">
              <a:buNone/>
              <a:defRPr sz="3786" b="1"/>
            </a:lvl7pPr>
            <a:lvl8pPr marL="7572466" indent="0">
              <a:buNone/>
              <a:defRPr sz="3786" b="1"/>
            </a:lvl8pPr>
            <a:lvl9pPr marL="8654247" indent="0">
              <a:buNone/>
              <a:defRPr sz="3786" b="1"/>
            </a:lvl9pPr>
          </a:lstStyle>
          <a:p>
            <a:pPr lvl="0"/>
            <a:r>
              <a:rPr lang="ja-JP" altLang="en-US"/>
              <a:t>マスター テキストの書式設定</a:t>
            </a:r>
          </a:p>
        </p:txBody>
      </p:sp>
      <p:sp>
        <p:nvSpPr>
          <p:cNvPr id="4" name="Content Placeholder 3"/>
          <p:cNvSpPr>
            <a:spLocks noGrp="1"/>
          </p:cNvSpPr>
          <p:nvPr>
            <p:ph sz="half" idx="2"/>
          </p:nvPr>
        </p:nvSpPr>
        <p:spPr>
          <a:xfrm>
            <a:off x="1490298" y="15780233"/>
            <a:ext cx="9153057" cy="2321034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0953246" y="10590160"/>
            <a:ext cx="9198134" cy="5190073"/>
          </a:xfrm>
        </p:spPr>
        <p:txBody>
          <a:bodyPr anchor="b"/>
          <a:lstStyle>
            <a:lvl1pPr marL="0" indent="0">
              <a:buNone/>
              <a:defRPr sz="5679" b="1"/>
            </a:lvl1pPr>
            <a:lvl2pPr marL="1081781" indent="0">
              <a:buNone/>
              <a:defRPr sz="4732" b="1"/>
            </a:lvl2pPr>
            <a:lvl3pPr marL="2163562" indent="0">
              <a:buNone/>
              <a:defRPr sz="4259" b="1"/>
            </a:lvl3pPr>
            <a:lvl4pPr marL="3245343" indent="0">
              <a:buNone/>
              <a:defRPr sz="3786" b="1"/>
            </a:lvl4pPr>
            <a:lvl5pPr marL="4327124" indent="0">
              <a:buNone/>
              <a:defRPr sz="3786" b="1"/>
            </a:lvl5pPr>
            <a:lvl6pPr marL="5408905" indent="0">
              <a:buNone/>
              <a:defRPr sz="3786" b="1"/>
            </a:lvl6pPr>
            <a:lvl7pPr marL="6490686" indent="0">
              <a:buNone/>
              <a:defRPr sz="3786" b="1"/>
            </a:lvl7pPr>
            <a:lvl8pPr marL="7572466" indent="0">
              <a:buNone/>
              <a:defRPr sz="3786" b="1"/>
            </a:lvl8pPr>
            <a:lvl9pPr marL="8654247" indent="0">
              <a:buNone/>
              <a:defRPr sz="3786" b="1"/>
            </a:lvl9pPr>
          </a:lstStyle>
          <a:p>
            <a:pPr lvl="0"/>
            <a:r>
              <a:rPr lang="ja-JP" altLang="en-US"/>
              <a:t>マスター テキストの書式設定</a:t>
            </a:r>
          </a:p>
        </p:txBody>
      </p:sp>
      <p:sp>
        <p:nvSpPr>
          <p:cNvPr id="6" name="Content Placeholder 5"/>
          <p:cNvSpPr>
            <a:spLocks noGrp="1"/>
          </p:cNvSpPr>
          <p:nvPr>
            <p:ph sz="quarter" idx="4"/>
          </p:nvPr>
        </p:nvSpPr>
        <p:spPr>
          <a:xfrm>
            <a:off x="10953246" y="15780233"/>
            <a:ext cx="9198134" cy="2321034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3400043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4118482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86031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90296" y="2880042"/>
            <a:ext cx="6978185" cy="10080149"/>
          </a:xfrm>
        </p:spPr>
        <p:txBody>
          <a:bodyPr anchor="b"/>
          <a:lstStyle>
            <a:lvl1pPr>
              <a:defRPr sz="7572"/>
            </a:lvl1pPr>
          </a:lstStyle>
          <a:p>
            <a:r>
              <a:rPr lang="ja-JP" altLang="en-US"/>
              <a:t>マスター タイトルの書式設定</a:t>
            </a:r>
            <a:endParaRPr lang="en-US" dirty="0"/>
          </a:p>
        </p:txBody>
      </p:sp>
      <p:sp>
        <p:nvSpPr>
          <p:cNvPr id="3" name="Content Placeholder 2"/>
          <p:cNvSpPr>
            <a:spLocks noGrp="1"/>
          </p:cNvSpPr>
          <p:nvPr>
            <p:ph idx="1"/>
          </p:nvPr>
        </p:nvSpPr>
        <p:spPr>
          <a:xfrm>
            <a:off x="9198134" y="6220102"/>
            <a:ext cx="10953244" cy="30700453"/>
          </a:xfrm>
        </p:spPr>
        <p:txBody>
          <a:bodyPr/>
          <a:lstStyle>
            <a:lvl1pPr>
              <a:defRPr sz="7572"/>
            </a:lvl1pPr>
            <a:lvl2pPr>
              <a:defRPr sz="6625"/>
            </a:lvl2pPr>
            <a:lvl3pPr>
              <a:defRPr sz="5679"/>
            </a:lvl3pPr>
            <a:lvl4pPr>
              <a:defRPr sz="4732"/>
            </a:lvl4pPr>
            <a:lvl5pPr>
              <a:defRPr sz="4732"/>
            </a:lvl5pPr>
            <a:lvl6pPr>
              <a:defRPr sz="4732"/>
            </a:lvl6pPr>
            <a:lvl7pPr>
              <a:defRPr sz="4732"/>
            </a:lvl7pPr>
            <a:lvl8pPr>
              <a:defRPr sz="4732"/>
            </a:lvl8pPr>
            <a:lvl9pPr>
              <a:defRPr sz="473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90296" y="12960191"/>
            <a:ext cx="6978185" cy="24010358"/>
          </a:xfrm>
        </p:spPr>
        <p:txBody>
          <a:bodyPr/>
          <a:lstStyle>
            <a:lvl1pPr marL="0" indent="0">
              <a:buNone/>
              <a:defRPr sz="3786"/>
            </a:lvl1pPr>
            <a:lvl2pPr marL="1081781" indent="0">
              <a:buNone/>
              <a:defRPr sz="3313"/>
            </a:lvl2pPr>
            <a:lvl3pPr marL="2163562" indent="0">
              <a:buNone/>
              <a:defRPr sz="2839"/>
            </a:lvl3pPr>
            <a:lvl4pPr marL="3245343" indent="0">
              <a:buNone/>
              <a:defRPr sz="2366"/>
            </a:lvl4pPr>
            <a:lvl5pPr marL="4327124" indent="0">
              <a:buNone/>
              <a:defRPr sz="2366"/>
            </a:lvl5pPr>
            <a:lvl6pPr marL="5408905" indent="0">
              <a:buNone/>
              <a:defRPr sz="2366"/>
            </a:lvl6pPr>
            <a:lvl7pPr marL="6490686" indent="0">
              <a:buNone/>
              <a:defRPr sz="2366"/>
            </a:lvl7pPr>
            <a:lvl8pPr marL="7572466" indent="0">
              <a:buNone/>
              <a:defRPr sz="2366"/>
            </a:lvl8pPr>
            <a:lvl9pPr marL="8654247" indent="0">
              <a:buNone/>
              <a:defRPr sz="236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329027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90296" y="2880042"/>
            <a:ext cx="6978185" cy="10080149"/>
          </a:xfrm>
        </p:spPr>
        <p:txBody>
          <a:bodyPr anchor="b"/>
          <a:lstStyle>
            <a:lvl1pPr>
              <a:defRPr sz="757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9198134" y="6220102"/>
            <a:ext cx="10953244" cy="30700453"/>
          </a:xfrm>
        </p:spPr>
        <p:txBody>
          <a:bodyPr anchor="t"/>
          <a:lstStyle>
            <a:lvl1pPr marL="0" indent="0">
              <a:buNone/>
              <a:defRPr sz="7572"/>
            </a:lvl1pPr>
            <a:lvl2pPr marL="1081781" indent="0">
              <a:buNone/>
              <a:defRPr sz="6625"/>
            </a:lvl2pPr>
            <a:lvl3pPr marL="2163562" indent="0">
              <a:buNone/>
              <a:defRPr sz="5679"/>
            </a:lvl3pPr>
            <a:lvl4pPr marL="3245343" indent="0">
              <a:buNone/>
              <a:defRPr sz="4732"/>
            </a:lvl4pPr>
            <a:lvl5pPr marL="4327124" indent="0">
              <a:buNone/>
              <a:defRPr sz="4732"/>
            </a:lvl5pPr>
            <a:lvl6pPr marL="5408905" indent="0">
              <a:buNone/>
              <a:defRPr sz="4732"/>
            </a:lvl6pPr>
            <a:lvl7pPr marL="6490686" indent="0">
              <a:buNone/>
              <a:defRPr sz="4732"/>
            </a:lvl7pPr>
            <a:lvl8pPr marL="7572466" indent="0">
              <a:buNone/>
              <a:defRPr sz="4732"/>
            </a:lvl8pPr>
            <a:lvl9pPr marL="8654247" indent="0">
              <a:buNone/>
              <a:defRPr sz="4732"/>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90296" y="12960191"/>
            <a:ext cx="6978185" cy="24010358"/>
          </a:xfrm>
        </p:spPr>
        <p:txBody>
          <a:bodyPr/>
          <a:lstStyle>
            <a:lvl1pPr marL="0" indent="0">
              <a:buNone/>
              <a:defRPr sz="3786"/>
            </a:lvl1pPr>
            <a:lvl2pPr marL="1081781" indent="0">
              <a:buNone/>
              <a:defRPr sz="3313"/>
            </a:lvl2pPr>
            <a:lvl3pPr marL="2163562" indent="0">
              <a:buNone/>
              <a:defRPr sz="2839"/>
            </a:lvl3pPr>
            <a:lvl4pPr marL="3245343" indent="0">
              <a:buNone/>
              <a:defRPr sz="2366"/>
            </a:lvl4pPr>
            <a:lvl5pPr marL="4327124" indent="0">
              <a:buNone/>
              <a:defRPr sz="2366"/>
            </a:lvl5pPr>
            <a:lvl6pPr marL="5408905" indent="0">
              <a:buNone/>
              <a:defRPr sz="2366"/>
            </a:lvl6pPr>
            <a:lvl7pPr marL="6490686" indent="0">
              <a:buNone/>
              <a:defRPr sz="2366"/>
            </a:lvl7pPr>
            <a:lvl8pPr marL="7572466" indent="0">
              <a:buNone/>
              <a:defRPr sz="2366"/>
            </a:lvl8pPr>
            <a:lvl9pPr marL="8654247" indent="0">
              <a:buNone/>
              <a:defRPr sz="236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4A8B44C-B70E-47B7-A41E-819DB4CD260E}" type="datetimeFigureOut">
              <a:rPr kumimoji="1" lang="ja-JP" altLang="en-US" smtClean="0"/>
              <a:t>20/07/20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22220500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87478" y="2300044"/>
            <a:ext cx="18661083" cy="835012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87478" y="11500170"/>
            <a:ext cx="18661083" cy="2741040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487477" y="40040601"/>
            <a:ext cx="4868109" cy="2300034"/>
          </a:xfrm>
          <a:prstGeom prst="rect">
            <a:avLst/>
          </a:prstGeom>
        </p:spPr>
        <p:txBody>
          <a:bodyPr vert="horz" lIns="91440" tIns="45720" rIns="91440" bIns="45720" rtlCol="0" anchor="ctr"/>
          <a:lstStyle>
            <a:lvl1pPr algn="l">
              <a:defRPr sz="2839">
                <a:solidFill>
                  <a:schemeClr val="tx1">
                    <a:tint val="75000"/>
                  </a:schemeClr>
                </a:solidFill>
              </a:defRPr>
            </a:lvl1pPr>
          </a:lstStyle>
          <a:p>
            <a:fld id="{B4A8B44C-B70E-47B7-A41E-819DB4CD260E}" type="datetimeFigureOut">
              <a:rPr kumimoji="1" lang="ja-JP" altLang="en-US" smtClean="0"/>
              <a:t>20/07/20</a:t>
            </a:fld>
            <a:endParaRPr kumimoji="1" lang="ja-JP" altLang="en-US"/>
          </a:p>
        </p:txBody>
      </p:sp>
      <p:sp>
        <p:nvSpPr>
          <p:cNvPr id="5" name="Footer Placeholder 4"/>
          <p:cNvSpPr>
            <a:spLocks noGrp="1"/>
          </p:cNvSpPr>
          <p:nvPr>
            <p:ph type="ftr" sz="quarter" idx="3"/>
          </p:nvPr>
        </p:nvSpPr>
        <p:spPr>
          <a:xfrm>
            <a:off x="7166938" y="40040601"/>
            <a:ext cx="7302163" cy="2300034"/>
          </a:xfrm>
          <a:prstGeom prst="rect">
            <a:avLst/>
          </a:prstGeom>
        </p:spPr>
        <p:txBody>
          <a:bodyPr vert="horz" lIns="91440" tIns="45720" rIns="91440" bIns="45720" rtlCol="0" anchor="ctr"/>
          <a:lstStyle>
            <a:lvl1pPr algn="ctr">
              <a:defRPr sz="2839">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5280452" y="40040601"/>
            <a:ext cx="4868109" cy="2300034"/>
          </a:xfrm>
          <a:prstGeom prst="rect">
            <a:avLst/>
          </a:prstGeom>
        </p:spPr>
        <p:txBody>
          <a:bodyPr vert="horz" lIns="91440" tIns="45720" rIns="91440" bIns="45720" rtlCol="0" anchor="ctr"/>
          <a:lstStyle>
            <a:lvl1pPr algn="r">
              <a:defRPr sz="2839">
                <a:solidFill>
                  <a:schemeClr val="tx1">
                    <a:tint val="75000"/>
                  </a:schemeClr>
                </a:solidFill>
              </a:defRPr>
            </a:lvl1pPr>
          </a:lstStyle>
          <a:p>
            <a:fld id="{EB1F526B-AD8E-4046-A090-8F82CFB33B3F}" type="slidenum">
              <a:rPr kumimoji="1" lang="ja-JP" altLang="en-US" smtClean="0"/>
              <a:t>‹#›</a:t>
            </a:fld>
            <a:endParaRPr kumimoji="1" lang="ja-JP" altLang="en-US"/>
          </a:p>
        </p:txBody>
      </p:sp>
    </p:spTree>
    <p:extLst>
      <p:ext uri="{BB962C8B-B14F-4D97-AF65-F5344CB8AC3E}">
        <p14:creationId xmlns:p14="http://schemas.microsoft.com/office/powerpoint/2010/main" val="991926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163562" rtl="0" eaLnBrk="1" latinLnBrk="0" hangingPunct="1">
        <a:lnSpc>
          <a:spcPct val="90000"/>
        </a:lnSpc>
        <a:spcBef>
          <a:spcPct val="0"/>
        </a:spcBef>
        <a:buNone/>
        <a:defRPr kumimoji="1" sz="10411" kern="1200">
          <a:solidFill>
            <a:schemeClr val="tx1"/>
          </a:solidFill>
          <a:latin typeface="+mj-lt"/>
          <a:ea typeface="+mj-ea"/>
          <a:cs typeface="+mj-cs"/>
        </a:defRPr>
      </a:lvl1pPr>
    </p:titleStyle>
    <p:bodyStyle>
      <a:lvl1pPr marL="540890" indent="-540890" algn="l" defTabSz="2163562" rtl="0" eaLnBrk="1" latinLnBrk="0" hangingPunct="1">
        <a:lnSpc>
          <a:spcPct val="90000"/>
        </a:lnSpc>
        <a:spcBef>
          <a:spcPts val="2366"/>
        </a:spcBef>
        <a:buFont typeface="Arial" panose="020B0604020202020204" pitchFamily="34" charset="0"/>
        <a:buChar char="•"/>
        <a:defRPr kumimoji="1" sz="6625" kern="1200">
          <a:solidFill>
            <a:schemeClr val="tx1"/>
          </a:solidFill>
          <a:latin typeface="+mn-lt"/>
          <a:ea typeface="+mn-ea"/>
          <a:cs typeface="+mn-cs"/>
        </a:defRPr>
      </a:lvl1pPr>
      <a:lvl2pPr marL="1622671" indent="-540890" algn="l" defTabSz="2163562" rtl="0" eaLnBrk="1" latinLnBrk="0" hangingPunct="1">
        <a:lnSpc>
          <a:spcPct val="90000"/>
        </a:lnSpc>
        <a:spcBef>
          <a:spcPts val="1183"/>
        </a:spcBef>
        <a:buFont typeface="Arial" panose="020B0604020202020204" pitchFamily="34" charset="0"/>
        <a:buChar char="•"/>
        <a:defRPr kumimoji="1" sz="5679" kern="1200">
          <a:solidFill>
            <a:schemeClr val="tx1"/>
          </a:solidFill>
          <a:latin typeface="+mn-lt"/>
          <a:ea typeface="+mn-ea"/>
          <a:cs typeface="+mn-cs"/>
        </a:defRPr>
      </a:lvl2pPr>
      <a:lvl3pPr marL="2704452" indent="-540890" algn="l" defTabSz="2163562" rtl="0" eaLnBrk="1" latinLnBrk="0" hangingPunct="1">
        <a:lnSpc>
          <a:spcPct val="90000"/>
        </a:lnSpc>
        <a:spcBef>
          <a:spcPts val="1183"/>
        </a:spcBef>
        <a:buFont typeface="Arial" panose="020B0604020202020204" pitchFamily="34" charset="0"/>
        <a:buChar char="•"/>
        <a:defRPr kumimoji="1" sz="4732" kern="1200">
          <a:solidFill>
            <a:schemeClr val="tx1"/>
          </a:solidFill>
          <a:latin typeface="+mn-lt"/>
          <a:ea typeface="+mn-ea"/>
          <a:cs typeface="+mn-cs"/>
        </a:defRPr>
      </a:lvl3pPr>
      <a:lvl4pPr marL="3786233"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4pPr>
      <a:lvl5pPr marL="4868014"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5pPr>
      <a:lvl6pPr marL="5949795"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6pPr>
      <a:lvl7pPr marL="7031576"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7pPr>
      <a:lvl8pPr marL="8113357"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8pPr>
      <a:lvl9pPr marL="9195138" indent="-540890" algn="l" defTabSz="2163562" rtl="0" eaLnBrk="1" latinLnBrk="0" hangingPunct="1">
        <a:lnSpc>
          <a:spcPct val="90000"/>
        </a:lnSpc>
        <a:spcBef>
          <a:spcPts val="1183"/>
        </a:spcBef>
        <a:buFont typeface="Arial" panose="020B0604020202020204" pitchFamily="34" charset="0"/>
        <a:buChar char="•"/>
        <a:defRPr kumimoji="1" sz="4259" kern="1200">
          <a:solidFill>
            <a:schemeClr val="tx1"/>
          </a:solidFill>
          <a:latin typeface="+mn-lt"/>
          <a:ea typeface="+mn-ea"/>
          <a:cs typeface="+mn-cs"/>
        </a:defRPr>
      </a:lvl9pPr>
    </p:bodyStyle>
    <p:otherStyle>
      <a:defPPr>
        <a:defRPr lang="en-US"/>
      </a:defPPr>
      <a:lvl1pPr marL="0" algn="l" defTabSz="2163562" rtl="0" eaLnBrk="1" latinLnBrk="0" hangingPunct="1">
        <a:defRPr kumimoji="1" sz="4259" kern="1200">
          <a:solidFill>
            <a:schemeClr val="tx1"/>
          </a:solidFill>
          <a:latin typeface="+mn-lt"/>
          <a:ea typeface="+mn-ea"/>
          <a:cs typeface="+mn-cs"/>
        </a:defRPr>
      </a:lvl1pPr>
      <a:lvl2pPr marL="1081781" algn="l" defTabSz="2163562" rtl="0" eaLnBrk="1" latinLnBrk="0" hangingPunct="1">
        <a:defRPr kumimoji="1" sz="4259" kern="1200">
          <a:solidFill>
            <a:schemeClr val="tx1"/>
          </a:solidFill>
          <a:latin typeface="+mn-lt"/>
          <a:ea typeface="+mn-ea"/>
          <a:cs typeface="+mn-cs"/>
        </a:defRPr>
      </a:lvl2pPr>
      <a:lvl3pPr marL="2163562" algn="l" defTabSz="2163562" rtl="0" eaLnBrk="1" latinLnBrk="0" hangingPunct="1">
        <a:defRPr kumimoji="1" sz="4259" kern="1200">
          <a:solidFill>
            <a:schemeClr val="tx1"/>
          </a:solidFill>
          <a:latin typeface="+mn-lt"/>
          <a:ea typeface="+mn-ea"/>
          <a:cs typeface="+mn-cs"/>
        </a:defRPr>
      </a:lvl3pPr>
      <a:lvl4pPr marL="3245343" algn="l" defTabSz="2163562" rtl="0" eaLnBrk="1" latinLnBrk="0" hangingPunct="1">
        <a:defRPr kumimoji="1" sz="4259" kern="1200">
          <a:solidFill>
            <a:schemeClr val="tx1"/>
          </a:solidFill>
          <a:latin typeface="+mn-lt"/>
          <a:ea typeface="+mn-ea"/>
          <a:cs typeface="+mn-cs"/>
        </a:defRPr>
      </a:lvl4pPr>
      <a:lvl5pPr marL="4327124" algn="l" defTabSz="2163562" rtl="0" eaLnBrk="1" latinLnBrk="0" hangingPunct="1">
        <a:defRPr kumimoji="1" sz="4259" kern="1200">
          <a:solidFill>
            <a:schemeClr val="tx1"/>
          </a:solidFill>
          <a:latin typeface="+mn-lt"/>
          <a:ea typeface="+mn-ea"/>
          <a:cs typeface="+mn-cs"/>
        </a:defRPr>
      </a:lvl5pPr>
      <a:lvl6pPr marL="5408905" algn="l" defTabSz="2163562" rtl="0" eaLnBrk="1" latinLnBrk="0" hangingPunct="1">
        <a:defRPr kumimoji="1" sz="4259" kern="1200">
          <a:solidFill>
            <a:schemeClr val="tx1"/>
          </a:solidFill>
          <a:latin typeface="+mn-lt"/>
          <a:ea typeface="+mn-ea"/>
          <a:cs typeface="+mn-cs"/>
        </a:defRPr>
      </a:lvl6pPr>
      <a:lvl7pPr marL="6490686" algn="l" defTabSz="2163562" rtl="0" eaLnBrk="1" latinLnBrk="0" hangingPunct="1">
        <a:defRPr kumimoji="1" sz="4259" kern="1200">
          <a:solidFill>
            <a:schemeClr val="tx1"/>
          </a:solidFill>
          <a:latin typeface="+mn-lt"/>
          <a:ea typeface="+mn-ea"/>
          <a:cs typeface="+mn-cs"/>
        </a:defRPr>
      </a:lvl7pPr>
      <a:lvl8pPr marL="7572466" algn="l" defTabSz="2163562" rtl="0" eaLnBrk="1" latinLnBrk="0" hangingPunct="1">
        <a:defRPr kumimoji="1" sz="4259" kern="1200">
          <a:solidFill>
            <a:schemeClr val="tx1"/>
          </a:solidFill>
          <a:latin typeface="+mn-lt"/>
          <a:ea typeface="+mn-ea"/>
          <a:cs typeface="+mn-cs"/>
        </a:defRPr>
      </a:lvl8pPr>
      <a:lvl9pPr marL="8654247" algn="l" defTabSz="2163562" rtl="0" eaLnBrk="1" latinLnBrk="0" hangingPunct="1">
        <a:defRPr kumimoji="1" sz="42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xmlns="" id="{BAE9FA52-9BDF-4553-B9FD-5E6F73BE6134}"/>
              </a:ext>
            </a:extLst>
          </p:cNvPr>
          <p:cNvSpPr/>
          <p:nvPr/>
        </p:nvSpPr>
        <p:spPr>
          <a:xfrm>
            <a:off x="0" y="0"/>
            <a:ext cx="4788000" cy="47880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8000" dirty="0">
                <a:latin typeface="Georgia Pro Cond Black" panose="020B0604020202020204" pitchFamily="18" charset="0"/>
                <a:ea typeface="Segoe UI Black" panose="020B0A02040204020203" pitchFamily="34" charset="0"/>
              </a:rPr>
              <a:t>PS99-</a:t>
            </a:r>
          </a:p>
          <a:p>
            <a:pPr algn="ctr"/>
            <a:r>
              <a:rPr kumimoji="1" lang="en-US" altLang="ja-JP" sz="16000" dirty="0">
                <a:latin typeface="Georgia Pro Cond Black" panose="020B0604020202020204" pitchFamily="18" charset="0"/>
                <a:ea typeface="Segoe UI Black" panose="020B0A02040204020203" pitchFamily="34" charset="0"/>
              </a:rPr>
              <a:t>99</a:t>
            </a:r>
            <a:endParaRPr kumimoji="1" lang="ja-JP" altLang="en-US" sz="16000" dirty="0">
              <a:latin typeface="Georgia Pro Cond Black" panose="020B0604020202020204" pitchFamily="18" charset="0"/>
            </a:endParaRPr>
          </a:p>
        </p:txBody>
      </p:sp>
      <p:sp>
        <p:nvSpPr>
          <p:cNvPr id="6" name="正方形/長方形 5">
            <a:extLst>
              <a:ext uri="{FF2B5EF4-FFF2-40B4-BE49-F238E27FC236}">
                <a16:creationId xmlns:a16="http://schemas.microsoft.com/office/drawing/2014/main" xmlns="" id="{694A331C-1798-4A3D-9125-84343ED50943}"/>
              </a:ext>
            </a:extLst>
          </p:cNvPr>
          <p:cNvSpPr/>
          <p:nvPr/>
        </p:nvSpPr>
        <p:spPr>
          <a:xfrm>
            <a:off x="4787999" y="0"/>
            <a:ext cx="16848039" cy="4788000"/>
          </a:xfrm>
          <a:prstGeom prst="rect">
            <a:avLst/>
          </a:prstGeom>
          <a:solidFill>
            <a:schemeClr val="bg2"/>
          </a:solidFill>
          <a:ln>
            <a:noFill/>
          </a:ln>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12000" spc="-150" dirty="0">
                <a:latin typeface="HGP創英角ｺﾞｼｯｸUB" panose="020B0900000000000000" pitchFamily="50" charset="-128"/>
                <a:ea typeface="HGP創英角ｺﾞｼｯｸUB" panose="020B0900000000000000" pitchFamily="50" charset="-128"/>
              </a:rPr>
              <a:t>演題名１２３４５６７８９０</a:t>
            </a:r>
            <a:endParaRPr kumimoji="1" lang="en-US" altLang="ja-JP" sz="12000" spc="-150" dirty="0">
              <a:latin typeface="HGP創英角ｺﾞｼｯｸUB" panose="020B0900000000000000" pitchFamily="50" charset="-128"/>
              <a:ea typeface="HGP創英角ｺﾞｼｯｸUB" panose="020B0900000000000000" pitchFamily="50" charset="-128"/>
            </a:endParaRPr>
          </a:p>
          <a:p>
            <a:r>
              <a:rPr kumimoji="1" lang="ja-JP" altLang="en-US" sz="5400" spc="-150" dirty="0">
                <a:latin typeface="HGP創英角ｺﾞｼｯｸUB" panose="020B0900000000000000" pitchFamily="50" charset="-128"/>
                <a:ea typeface="HGP創英角ｺﾞｼｯｸUB" panose="020B0900000000000000" pitchFamily="50" charset="-128"/>
              </a:rPr>
              <a:t>所属名</a:t>
            </a:r>
            <a:endParaRPr kumimoji="1" lang="en-US" altLang="ja-JP" sz="5400" spc="-150" dirty="0">
              <a:latin typeface="HGP創英角ｺﾞｼｯｸUB" panose="020B0900000000000000" pitchFamily="50" charset="-128"/>
              <a:ea typeface="HGP創英角ｺﾞｼｯｸUB" panose="020B0900000000000000" pitchFamily="50" charset="-128"/>
            </a:endParaRPr>
          </a:p>
          <a:p>
            <a:r>
              <a:rPr kumimoji="1" lang="ja-JP" altLang="en-US" sz="8000" spc="-150" dirty="0">
                <a:latin typeface="HGP創英角ｺﾞｼｯｸUB" panose="020B0900000000000000" pitchFamily="50" charset="-128"/>
                <a:ea typeface="HGP創英角ｺﾞｼｯｸUB" panose="020B0900000000000000" pitchFamily="50" charset="-128"/>
              </a:rPr>
              <a:t>氏名　</a:t>
            </a:r>
          </a:p>
        </p:txBody>
      </p:sp>
      <p:sp>
        <p:nvSpPr>
          <p:cNvPr id="30" name="テキスト ボックス 29">
            <a:extLst>
              <a:ext uri="{FF2B5EF4-FFF2-40B4-BE49-F238E27FC236}">
                <a16:creationId xmlns:a16="http://schemas.microsoft.com/office/drawing/2014/main" xmlns="" id="{90711FF7-5978-4089-8F0C-DAEFF2762B6E}"/>
              </a:ext>
            </a:extLst>
          </p:cNvPr>
          <p:cNvSpPr txBox="1"/>
          <p:nvPr/>
        </p:nvSpPr>
        <p:spPr>
          <a:xfrm>
            <a:off x="898966" y="5355119"/>
            <a:ext cx="19882366" cy="31485538"/>
          </a:xfrm>
          <a:prstGeom prst="rect">
            <a:avLst/>
          </a:prstGeom>
          <a:noFill/>
        </p:spPr>
        <p:txBody>
          <a:bodyPr wrap="none" rtlCol="0">
            <a:spAutoFit/>
          </a:bodyPr>
          <a:lstStyle/>
          <a:p>
            <a:r>
              <a:rPr kumimoji="1" lang="ja-JP" altLang="en-US" sz="9600" dirty="0"/>
              <a:t>ポスターの作成には</a:t>
            </a:r>
            <a:endParaRPr kumimoji="1" lang="en-US" altLang="ja-JP" sz="9600" dirty="0"/>
          </a:p>
          <a:p>
            <a:r>
              <a:rPr kumimoji="1" lang="ja-JP" altLang="en-US" sz="9600" dirty="0"/>
              <a:t>必ずこのテンプレートを用いて</a:t>
            </a:r>
            <a:endParaRPr kumimoji="1" lang="en-US" altLang="ja-JP" sz="9600" dirty="0"/>
          </a:p>
          <a:p>
            <a:r>
              <a:rPr kumimoji="1" lang="ja-JP" altLang="en-US" sz="9600" dirty="0"/>
              <a:t>ください。</a:t>
            </a:r>
            <a:endParaRPr kumimoji="1" lang="en-US" altLang="ja-JP" sz="9600" dirty="0"/>
          </a:p>
          <a:p>
            <a:endParaRPr kumimoji="1" lang="en-US" altLang="ja-JP" sz="9600" dirty="0"/>
          </a:p>
          <a:p>
            <a:r>
              <a:rPr kumimoji="1" lang="ja-JP" altLang="en-US" sz="9600" dirty="0"/>
              <a:t>上側の演題番号、演題名、所属</a:t>
            </a:r>
            <a:endParaRPr kumimoji="1" lang="en-US" altLang="ja-JP" sz="9600" dirty="0"/>
          </a:p>
          <a:p>
            <a:r>
              <a:rPr kumimoji="1" lang="ja-JP" altLang="en-US" sz="9600" dirty="0"/>
              <a:t>氏名等を編集してください。</a:t>
            </a:r>
            <a:endParaRPr kumimoji="1" lang="en-US" altLang="ja-JP" sz="9600" dirty="0"/>
          </a:p>
          <a:p>
            <a:r>
              <a:rPr kumimoji="1" lang="ja-JP" altLang="en-US" sz="9600" dirty="0"/>
              <a:t>　この部分の色は変更しないで</a:t>
            </a:r>
            <a:endParaRPr kumimoji="1" lang="en-US" altLang="ja-JP" sz="9600" dirty="0"/>
          </a:p>
          <a:p>
            <a:r>
              <a:rPr kumimoji="1" lang="ja-JP" altLang="en-US" sz="9600" dirty="0"/>
              <a:t>ください。</a:t>
            </a:r>
            <a:endParaRPr kumimoji="1" lang="en-US" altLang="ja-JP" sz="9600" dirty="0"/>
          </a:p>
          <a:p>
            <a:r>
              <a:rPr kumimoji="1" lang="ja-JP" altLang="en-US" sz="9600" dirty="0"/>
              <a:t>　ご自身の演題番号をご確認の上、</a:t>
            </a:r>
            <a:endParaRPr kumimoji="1" lang="en-US" altLang="ja-JP" sz="9600" dirty="0"/>
          </a:p>
          <a:p>
            <a:r>
              <a:rPr kumimoji="1" lang="ja-JP" altLang="en-US" sz="9600" dirty="0"/>
              <a:t>ご自身の演題番号に修正を</a:t>
            </a:r>
            <a:endParaRPr kumimoji="1" lang="en-US" altLang="ja-JP" sz="9600" dirty="0"/>
          </a:p>
          <a:p>
            <a:r>
              <a:rPr kumimoji="1" lang="ja-JP" altLang="en-US" sz="9600" dirty="0"/>
              <a:t>お願いいたします。</a:t>
            </a:r>
            <a:endParaRPr kumimoji="1" lang="en-US" altLang="ja-JP" sz="9600" dirty="0"/>
          </a:p>
          <a:p>
            <a:endParaRPr kumimoji="1" lang="en-US" altLang="ja-JP" sz="9600" dirty="0"/>
          </a:p>
          <a:p>
            <a:r>
              <a:rPr kumimoji="1" lang="en-US" altLang="ja-JP" sz="9600" dirty="0"/>
              <a:t>  </a:t>
            </a:r>
            <a:r>
              <a:rPr kumimoji="1" lang="ja-JP" altLang="en-US" sz="9600" dirty="0"/>
              <a:t>なお演題番号は</a:t>
            </a:r>
            <a:endParaRPr kumimoji="1" lang="en-US" altLang="ja-JP" sz="9600" dirty="0"/>
          </a:p>
          <a:p>
            <a:r>
              <a:rPr kumimoji="1" lang="ja-JP" altLang="en-US" sz="9600" dirty="0"/>
              <a:t>発表ありが「</a:t>
            </a:r>
            <a:r>
              <a:rPr kumimoji="1" lang="en-US" altLang="ja-JP" sz="9600" dirty="0"/>
              <a:t>PP</a:t>
            </a:r>
            <a:r>
              <a:rPr kumimoji="1" lang="ja-JP" altLang="en-US" sz="9600" dirty="0"/>
              <a:t>から始まり」</a:t>
            </a:r>
            <a:endParaRPr kumimoji="1" lang="en-US" altLang="ja-JP" sz="9600" dirty="0"/>
          </a:p>
          <a:p>
            <a:r>
              <a:rPr kumimoji="1" lang="ja-JP" altLang="en-US" sz="9600" dirty="0"/>
              <a:t>発表なしが「</a:t>
            </a:r>
            <a:r>
              <a:rPr kumimoji="1" lang="en-US" altLang="ja-JP" sz="9600" dirty="0"/>
              <a:t>PS</a:t>
            </a:r>
            <a:r>
              <a:rPr kumimoji="1" lang="ja-JP" altLang="en-US" sz="9600" dirty="0"/>
              <a:t>から始まります」</a:t>
            </a:r>
            <a:endParaRPr kumimoji="1" lang="en-US" altLang="ja-JP" sz="9600" dirty="0"/>
          </a:p>
          <a:p>
            <a:endParaRPr kumimoji="1" lang="en-US" altLang="ja-JP" sz="10000" dirty="0"/>
          </a:p>
          <a:p>
            <a:r>
              <a:rPr kumimoji="1" lang="ja-JP" altLang="en-US" sz="10000" dirty="0" smtClean="0"/>
              <a:t>白色</a:t>
            </a:r>
            <a:r>
              <a:rPr kumimoji="1" lang="ja-JP" altLang="en-US" sz="10000" dirty="0"/>
              <a:t>部分にポスターの作成を</a:t>
            </a:r>
            <a:endParaRPr kumimoji="1" lang="en-US" altLang="ja-JP" sz="10000" dirty="0"/>
          </a:p>
          <a:p>
            <a:r>
              <a:rPr kumimoji="1" lang="ja-JP" altLang="en-US" sz="10000" dirty="0"/>
              <a:t>お願いします。</a:t>
            </a:r>
            <a:endParaRPr kumimoji="1" lang="en-US" altLang="ja-JP" sz="10000" dirty="0"/>
          </a:p>
          <a:p>
            <a:endParaRPr kumimoji="1" lang="en-US" altLang="ja-JP" sz="10000" dirty="0"/>
          </a:p>
          <a:p>
            <a:r>
              <a:rPr kumimoji="1" lang="ja-JP" altLang="en-US" sz="10000" dirty="0"/>
              <a:t>白色部分のポスター背景色は</a:t>
            </a:r>
            <a:endParaRPr kumimoji="1" lang="en-US" altLang="ja-JP" sz="10000" dirty="0"/>
          </a:p>
          <a:p>
            <a:r>
              <a:rPr kumimoji="1" lang="ja-JP" altLang="en-US" sz="10000" dirty="0"/>
              <a:t>自由にご変更ください。</a:t>
            </a:r>
            <a:endParaRPr kumimoji="1" lang="en-US" altLang="ja-JP" sz="10000" dirty="0"/>
          </a:p>
        </p:txBody>
      </p:sp>
      <p:sp>
        <p:nvSpPr>
          <p:cNvPr id="32" name="テキスト ボックス 31">
            <a:extLst>
              <a:ext uri="{FF2B5EF4-FFF2-40B4-BE49-F238E27FC236}">
                <a16:creationId xmlns:a16="http://schemas.microsoft.com/office/drawing/2014/main" xmlns="" id="{F05FD6A0-E8ED-4027-83DF-205B5EA44CB9}"/>
              </a:ext>
            </a:extLst>
          </p:cNvPr>
          <p:cNvSpPr txBox="1"/>
          <p:nvPr/>
        </p:nvSpPr>
        <p:spPr>
          <a:xfrm>
            <a:off x="257764" y="39347210"/>
            <a:ext cx="21985506" cy="3170099"/>
          </a:xfrm>
          <a:prstGeom prst="rect">
            <a:avLst/>
          </a:prstGeom>
          <a:noFill/>
        </p:spPr>
        <p:txBody>
          <a:bodyPr wrap="none" rtlCol="0">
            <a:spAutoFit/>
          </a:bodyPr>
          <a:lstStyle/>
          <a:p>
            <a:r>
              <a:rPr kumimoji="1" lang="ja-JP" altLang="en-US" sz="10000" dirty="0">
                <a:solidFill>
                  <a:srgbClr val="FF0000"/>
                </a:solidFill>
              </a:rPr>
              <a:t>ポスター内</a:t>
            </a:r>
            <a:r>
              <a:rPr kumimoji="1" lang="en-US" altLang="ja-JP" sz="10000" dirty="0">
                <a:solidFill>
                  <a:srgbClr val="FF0000"/>
                </a:solidFill>
              </a:rPr>
              <a:t>COI</a:t>
            </a:r>
            <a:r>
              <a:rPr kumimoji="1" lang="ja-JP" altLang="en-US" sz="10000" dirty="0">
                <a:solidFill>
                  <a:srgbClr val="FF0000"/>
                </a:solidFill>
              </a:rPr>
              <a:t>記載が必要です。</a:t>
            </a:r>
            <a:endParaRPr kumimoji="1" lang="en-US" altLang="ja-JP" sz="10000" dirty="0">
              <a:solidFill>
                <a:srgbClr val="FF0000"/>
              </a:solidFill>
            </a:endParaRPr>
          </a:p>
          <a:p>
            <a:r>
              <a:rPr kumimoji="1" lang="ja-JP" altLang="en-US" sz="10000" dirty="0">
                <a:solidFill>
                  <a:srgbClr val="FF0000"/>
                </a:solidFill>
              </a:rPr>
              <a:t>記載ないポスターは掲載できません。</a:t>
            </a:r>
          </a:p>
        </p:txBody>
      </p:sp>
    </p:spTree>
    <p:extLst>
      <p:ext uri="{BB962C8B-B14F-4D97-AF65-F5344CB8AC3E}">
        <p14:creationId xmlns:p14="http://schemas.microsoft.com/office/powerpoint/2010/main" val="902621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テキスト ボックス 31">
            <a:extLst>
              <a:ext uri="{FF2B5EF4-FFF2-40B4-BE49-F238E27FC236}">
                <a16:creationId xmlns:a16="http://schemas.microsoft.com/office/drawing/2014/main" xmlns="" id="{20DFE6FD-9537-4DAD-BBA4-8CAB7F7A5C39}"/>
              </a:ext>
            </a:extLst>
          </p:cNvPr>
          <p:cNvSpPr txBox="1"/>
          <p:nvPr/>
        </p:nvSpPr>
        <p:spPr>
          <a:xfrm rot="2673245">
            <a:off x="2914730" y="22949035"/>
            <a:ext cx="17578723" cy="6247864"/>
          </a:xfrm>
          <a:prstGeom prst="rect">
            <a:avLst/>
          </a:prstGeom>
          <a:noFill/>
        </p:spPr>
        <p:txBody>
          <a:bodyPr wrap="none" rtlCol="0">
            <a:spAutoFit/>
          </a:bodyPr>
          <a:lstStyle/>
          <a:p>
            <a:r>
              <a:rPr kumimoji="1" lang="en-US" altLang="ja-JP" sz="40000" b="1" spc="50" dirty="0">
                <a:ln w="9525" cmpd="sng">
                  <a:solidFill>
                    <a:schemeClr val="accent1"/>
                  </a:solidFill>
                  <a:prstDash val="solid"/>
                </a:ln>
                <a:solidFill>
                  <a:srgbClr val="70AD47">
                    <a:tint val="1000"/>
                  </a:srgbClr>
                </a:solidFill>
                <a:effectLst>
                  <a:glow rad="38100">
                    <a:schemeClr val="accent1">
                      <a:alpha val="40000"/>
                    </a:schemeClr>
                  </a:glow>
                </a:effectLst>
              </a:rPr>
              <a:t>SAMPLE</a:t>
            </a:r>
            <a:endParaRPr kumimoji="1" lang="ja-JP" altLang="en-US" sz="400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
        <p:nvSpPr>
          <p:cNvPr id="4" name="正方形/長方形 3">
            <a:extLst>
              <a:ext uri="{FF2B5EF4-FFF2-40B4-BE49-F238E27FC236}">
                <a16:creationId xmlns:a16="http://schemas.microsoft.com/office/drawing/2014/main" xmlns="" id="{BAE9FA52-9BDF-4553-B9FD-5E6F73BE6134}"/>
              </a:ext>
            </a:extLst>
          </p:cNvPr>
          <p:cNvSpPr/>
          <p:nvPr/>
        </p:nvSpPr>
        <p:spPr>
          <a:xfrm>
            <a:off x="0" y="0"/>
            <a:ext cx="4788000" cy="47880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8000" dirty="0">
                <a:latin typeface="Georgia Pro Cond Black" panose="020B0604020202020204" pitchFamily="18" charset="0"/>
                <a:ea typeface="Segoe UI Black" panose="020B0A02040204020203" pitchFamily="34" charset="0"/>
              </a:rPr>
              <a:t>PS99-</a:t>
            </a:r>
          </a:p>
          <a:p>
            <a:pPr algn="ctr"/>
            <a:r>
              <a:rPr kumimoji="1" lang="en-US" altLang="ja-JP" sz="16000" dirty="0">
                <a:latin typeface="Georgia Pro Cond Black" panose="020B0604020202020204" pitchFamily="18" charset="0"/>
                <a:ea typeface="Segoe UI Black" panose="020B0A02040204020203" pitchFamily="34" charset="0"/>
              </a:rPr>
              <a:t>99</a:t>
            </a:r>
            <a:endParaRPr kumimoji="1" lang="ja-JP" altLang="en-US" sz="16000" dirty="0">
              <a:latin typeface="Georgia Pro Cond Black" panose="020B0604020202020204" pitchFamily="18" charset="0"/>
            </a:endParaRPr>
          </a:p>
        </p:txBody>
      </p:sp>
      <p:sp>
        <p:nvSpPr>
          <p:cNvPr id="6" name="正方形/長方形 5">
            <a:extLst>
              <a:ext uri="{FF2B5EF4-FFF2-40B4-BE49-F238E27FC236}">
                <a16:creationId xmlns:a16="http://schemas.microsoft.com/office/drawing/2014/main" xmlns="" id="{694A331C-1798-4A3D-9125-84343ED50943}"/>
              </a:ext>
            </a:extLst>
          </p:cNvPr>
          <p:cNvSpPr/>
          <p:nvPr/>
        </p:nvSpPr>
        <p:spPr>
          <a:xfrm>
            <a:off x="4787999" y="0"/>
            <a:ext cx="16848039" cy="4788000"/>
          </a:xfrm>
          <a:prstGeom prst="rect">
            <a:avLst/>
          </a:prstGeom>
          <a:solidFill>
            <a:schemeClr val="bg2"/>
          </a:solidFill>
          <a:ln>
            <a:noFill/>
          </a:ln>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sz="12000" spc="-150" dirty="0">
                <a:latin typeface="HGP創英角ｺﾞｼｯｸUB" panose="020B0900000000000000" pitchFamily="50" charset="-128"/>
                <a:ea typeface="HGP創英角ｺﾞｼｯｸUB" panose="020B0900000000000000" pitchFamily="50" charset="-128"/>
              </a:rPr>
              <a:t>演題名１２３４５６７８９０</a:t>
            </a:r>
            <a:endParaRPr kumimoji="1" lang="en-US" altLang="ja-JP" sz="12000" spc="-150" dirty="0">
              <a:latin typeface="HGP創英角ｺﾞｼｯｸUB" panose="020B0900000000000000" pitchFamily="50" charset="-128"/>
              <a:ea typeface="HGP創英角ｺﾞｼｯｸUB" panose="020B0900000000000000" pitchFamily="50" charset="-128"/>
            </a:endParaRPr>
          </a:p>
          <a:p>
            <a:r>
              <a:rPr kumimoji="1" lang="ja-JP" altLang="en-US" sz="5400" spc="-150" dirty="0">
                <a:latin typeface="HGP創英角ｺﾞｼｯｸUB" panose="020B0900000000000000" pitchFamily="50" charset="-128"/>
                <a:ea typeface="HGP創英角ｺﾞｼｯｸUB" panose="020B0900000000000000" pitchFamily="50" charset="-128"/>
              </a:rPr>
              <a:t>千葉県がんセンター　</a:t>
            </a:r>
            <a:r>
              <a:rPr kumimoji="1" lang="zh-CN" altLang="en-US" sz="5400" spc="-150" dirty="0">
                <a:latin typeface="HGP創英角ｺﾞｼｯｸUB" panose="020B0900000000000000" pitchFamily="50" charset="-128"/>
                <a:ea typeface="HGP創英角ｺﾞｼｯｸUB" panose="020B0900000000000000" pitchFamily="50" charset="-128"/>
              </a:rPr>
              <a:t>整形外科</a:t>
            </a:r>
            <a:endParaRPr kumimoji="1" lang="en-US" altLang="zh-CN" sz="5400" spc="-150" dirty="0">
              <a:latin typeface="HGP創英角ｺﾞｼｯｸUB" panose="020B0900000000000000" pitchFamily="50" charset="-128"/>
              <a:ea typeface="HGP創英角ｺﾞｼｯｸUB" panose="020B0900000000000000" pitchFamily="50" charset="-128"/>
            </a:endParaRPr>
          </a:p>
          <a:p>
            <a:r>
              <a:rPr kumimoji="1" lang="ja-JP" altLang="en-US" sz="8000" spc="-150" dirty="0">
                <a:latin typeface="HGP創英角ｺﾞｼｯｸUB" panose="020B0900000000000000" pitchFamily="50" charset="-128"/>
                <a:ea typeface="HGP創英角ｺﾞｼｯｸUB" panose="020B0900000000000000" pitchFamily="50" charset="-128"/>
              </a:rPr>
              <a:t>石井　猛　</a:t>
            </a:r>
          </a:p>
        </p:txBody>
      </p:sp>
      <p:sp>
        <p:nvSpPr>
          <p:cNvPr id="18" name="テキスト ボックス 17">
            <a:extLst>
              <a:ext uri="{FF2B5EF4-FFF2-40B4-BE49-F238E27FC236}">
                <a16:creationId xmlns:a16="http://schemas.microsoft.com/office/drawing/2014/main" xmlns="" id="{2E794069-6E97-4D95-8DA8-1DEED2914712}"/>
              </a:ext>
            </a:extLst>
          </p:cNvPr>
          <p:cNvSpPr txBox="1"/>
          <p:nvPr/>
        </p:nvSpPr>
        <p:spPr>
          <a:xfrm>
            <a:off x="19732953" y="14362728"/>
            <a:ext cx="1903085" cy="1015663"/>
          </a:xfrm>
          <a:prstGeom prst="rect">
            <a:avLst/>
          </a:prstGeom>
          <a:noFill/>
        </p:spPr>
        <p:txBody>
          <a:bodyPr wrap="none" rtlCol="0">
            <a:spAutoFit/>
          </a:bodyPr>
          <a:lstStyle/>
          <a:p>
            <a:r>
              <a:rPr kumimoji="1" lang="en-US" altLang="ja-JP" sz="6000" dirty="0"/>
              <a:t>20cm</a:t>
            </a:r>
            <a:endParaRPr kumimoji="1" lang="ja-JP" altLang="en-US" sz="6000" dirty="0"/>
          </a:p>
        </p:txBody>
      </p:sp>
      <p:sp>
        <p:nvSpPr>
          <p:cNvPr id="19" name="テキスト ボックス 18">
            <a:extLst>
              <a:ext uri="{FF2B5EF4-FFF2-40B4-BE49-F238E27FC236}">
                <a16:creationId xmlns:a16="http://schemas.microsoft.com/office/drawing/2014/main" xmlns="" id="{CC5A9550-E9CD-42DE-B975-298E1EE520A5}"/>
              </a:ext>
            </a:extLst>
          </p:cNvPr>
          <p:cNvSpPr txBox="1"/>
          <p:nvPr/>
        </p:nvSpPr>
        <p:spPr>
          <a:xfrm>
            <a:off x="13446673" y="18470559"/>
            <a:ext cx="2876108" cy="1015663"/>
          </a:xfrm>
          <a:prstGeom prst="rect">
            <a:avLst/>
          </a:prstGeom>
          <a:noFill/>
        </p:spPr>
        <p:txBody>
          <a:bodyPr wrap="none" rtlCol="0">
            <a:spAutoFit/>
          </a:bodyPr>
          <a:lstStyle/>
          <a:p>
            <a:r>
              <a:rPr kumimoji="1" lang="en-US" altLang="ja-JP" sz="6000" dirty="0"/>
              <a:t>26.67cm</a:t>
            </a:r>
            <a:endParaRPr kumimoji="1" lang="ja-JP" altLang="en-US" sz="6000" dirty="0"/>
          </a:p>
        </p:txBody>
      </p:sp>
      <p:cxnSp>
        <p:nvCxnSpPr>
          <p:cNvPr id="21" name="直線矢印コネクタ 20">
            <a:extLst>
              <a:ext uri="{FF2B5EF4-FFF2-40B4-BE49-F238E27FC236}">
                <a16:creationId xmlns:a16="http://schemas.microsoft.com/office/drawing/2014/main" xmlns="" id="{09306DEB-2685-44B4-BA28-0F5131043C2A}"/>
              </a:ext>
            </a:extLst>
          </p:cNvPr>
          <p:cNvCxnSpPr>
            <a:cxnSpLocks/>
          </p:cNvCxnSpPr>
          <p:nvPr/>
        </p:nvCxnSpPr>
        <p:spPr>
          <a:xfrm>
            <a:off x="16407738" y="18915502"/>
            <a:ext cx="3325215"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xmlns="" id="{6915E3C8-AC28-4241-BFAD-3CC959568C04}"/>
              </a:ext>
            </a:extLst>
          </p:cNvPr>
          <p:cNvCxnSpPr>
            <a:cxnSpLocks/>
          </p:cNvCxnSpPr>
          <p:nvPr/>
        </p:nvCxnSpPr>
        <p:spPr>
          <a:xfrm flipH="1">
            <a:off x="10036503" y="18881909"/>
            <a:ext cx="327634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xmlns="" id="{EDBC66CE-F9D6-4B12-8BC0-7576C9891D48}"/>
              </a:ext>
            </a:extLst>
          </p:cNvPr>
          <p:cNvCxnSpPr>
            <a:cxnSpLocks/>
          </p:cNvCxnSpPr>
          <p:nvPr/>
        </p:nvCxnSpPr>
        <p:spPr>
          <a:xfrm flipV="1">
            <a:off x="20398360" y="11246297"/>
            <a:ext cx="0" cy="303001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xmlns="" id="{20F90ED9-541B-4748-AC15-7A08E1737542}"/>
              </a:ext>
            </a:extLst>
          </p:cNvPr>
          <p:cNvCxnSpPr>
            <a:cxnSpLocks/>
          </p:cNvCxnSpPr>
          <p:nvPr/>
        </p:nvCxnSpPr>
        <p:spPr>
          <a:xfrm>
            <a:off x="20398360" y="15464803"/>
            <a:ext cx="0" cy="303001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xmlns="" id="{329A4E46-2EEA-4F5C-B81C-9CE0502494A2}"/>
              </a:ext>
            </a:extLst>
          </p:cNvPr>
          <p:cNvSpPr txBox="1"/>
          <p:nvPr/>
        </p:nvSpPr>
        <p:spPr>
          <a:xfrm>
            <a:off x="9650400" y="41385985"/>
            <a:ext cx="1903085" cy="1015663"/>
          </a:xfrm>
          <a:prstGeom prst="rect">
            <a:avLst/>
          </a:prstGeom>
          <a:noFill/>
        </p:spPr>
        <p:txBody>
          <a:bodyPr wrap="none" rtlCol="0">
            <a:spAutoFit/>
          </a:bodyPr>
          <a:lstStyle/>
          <a:p>
            <a:r>
              <a:rPr kumimoji="1" lang="en-US" altLang="ja-JP" sz="6000" dirty="0"/>
              <a:t>60cm</a:t>
            </a:r>
            <a:endParaRPr kumimoji="1" lang="ja-JP" altLang="en-US" sz="6000" dirty="0"/>
          </a:p>
        </p:txBody>
      </p:sp>
      <p:cxnSp>
        <p:nvCxnSpPr>
          <p:cNvPr id="22" name="直線矢印コネクタ 21">
            <a:extLst>
              <a:ext uri="{FF2B5EF4-FFF2-40B4-BE49-F238E27FC236}">
                <a16:creationId xmlns:a16="http://schemas.microsoft.com/office/drawing/2014/main" xmlns="" id="{46B0BF3F-B136-4A35-92C9-C839EEABAABE}"/>
              </a:ext>
            </a:extLst>
          </p:cNvPr>
          <p:cNvCxnSpPr>
            <a:cxnSpLocks/>
          </p:cNvCxnSpPr>
          <p:nvPr/>
        </p:nvCxnSpPr>
        <p:spPr>
          <a:xfrm>
            <a:off x="11813483" y="41991857"/>
            <a:ext cx="985197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xmlns="" id="{63E4D97E-8625-4BAA-8613-E0FD8CD6E436}"/>
              </a:ext>
            </a:extLst>
          </p:cNvPr>
          <p:cNvCxnSpPr>
            <a:cxnSpLocks/>
          </p:cNvCxnSpPr>
          <p:nvPr/>
        </p:nvCxnSpPr>
        <p:spPr>
          <a:xfrm flipH="1">
            <a:off x="0" y="41991857"/>
            <a:ext cx="9381032"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xmlns="" id="{F1F914E9-3348-4A47-99E0-4CBE6C7B7DE1}"/>
              </a:ext>
            </a:extLst>
          </p:cNvPr>
          <p:cNvSpPr txBox="1"/>
          <p:nvPr/>
        </p:nvSpPr>
        <p:spPr>
          <a:xfrm>
            <a:off x="438051" y="21356723"/>
            <a:ext cx="3265638" cy="1015663"/>
          </a:xfrm>
          <a:prstGeom prst="rect">
            <a:avLst/>
          </a:prstGeom>
          <a:noFill/>
        </p:spPr>
        <p:txBody>
          <a:bodyPr wrap="none" rtlCol="0">
            <a:spAutoFit/>
          </a:bodyPr>
          <a:lstStyle/>
          <a:p>
            <a:r>
              <a:rPr kumimoji="1" lang="en-US" altLang="ja-JP" sz="6000" dirty="0"/>
              <a:t>106.67cm</a:t>
            </a:r>
            <a:endParaRPr kumimoji="1" lang="ja-JP" altLang="en-US" sz="6000" dirty="0"/>
          </a:p>
        </p:txBody>
      </p:sp>
      <p:cxnSp>
        <p:nvCxnSpPr>
          <p:cNvPr id="27" name="直線矢印コネクタ 26">
            <a:extLst>
              <a:ext uri="{FF2B5EF4-FFF2-40B4-BE49-F238E27FC236}">
                <a16:creationId xmlns:a16="http://schemas.microsoft.com/office/drawing/2014/main" xmlns="" id="{233473E7-4D1C-42CC-AE6F-97408C5D22F5}"/>
              </a:ext>
            </a:extLst>
          </p:cNvPr>
          <p:cNvCxnSpPr>
            <a:cxnSpLocks/>
          </p:cNvCxnSpPr>
          <p:nvPr/>
        </p:nvCxnSpPr>
        <p:spPr>
          <a:xfrm>
            <a:off x="783224" y="22372386"/>
            <a:ext cx="0" cy="2082825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xmlns="" id="{DD7C6083-BF92-4919-B929-EF2B24B92546}"/>
              </a:ext>
            </a:extLst>
          </p:cNvPr>
          <p:cNvCxnSpPr>
            <a:cxnSpLocks/>
          </p:cNvCxnSpPr>
          <p:nvPr/>
        </p:nvCxnSpPr>
        <p:spPr>
          <a:xfrm flipV="1">
            <a:off x="783224" y="4788000"/>
            <a:ext cx="0" cy="1656872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xmlns="" id="{A74117C6-099A-47E8-88EA-89BB198EC324}"/>
              </a:ext>
            </a:extLst>
          </p:cNvPr>
          <p:cNvSpPr txBox="1"/>
          <p:nvPr/>
        </p:nvSpPr>
        <p:spPr>
          <a:xfrm>
            <a:off x="4644130" y="5073470"/>
            <a:ext cx="16804600" cy="6001643"/>
          </a:xfrm>
          <a:prstGeom prst="rect">
            <a:avLst/>
          </a:prstGeom>
          <a:noFill/>
        </p:spPr>
        <p:txBody>
          <a:bodyPr wrap="none" rtlCol="0">
            <a:spAutoFit/>
          </a:bodyPr>
          <a:lstStyle/>
          <a:p>
            <a:r>
              <a:rPr kumimoji="1" lang="ja-JP" altLang="en-US" sz="4800" dirty="0">
                <a:solidFill>
                  <a:srgbClr val="FF0000"/>
                </a:solidFill>
              </a:rPr>
              <a:t>演題番号・演題名・所属・氏名を書き換えください。</a:t>
            </a:r>
            <a:endParaRPr kumimoji="1" lang="en-US" altLang="ja-JP" sz="4800" dirty="0">
              <a:solidFill>
                <a:srgbClr val="FF0000"/>
              </a:solidFill>
            </a:endParaRPr>
          </a:p>
          <a:p>
            <a:r>
              <a:rPr kumimoji="1" lang="ja-JP" altLang="en-US" sz="4800" dirty="0">
                <a:solidFill>
                  <a:srgbClr val="FF0000"/>
                </a:solidFill>
              </a:rPr>
              <a:t>尚、上記帯部分の色の変更や位置の変更はご遠慮ください。</a:t>
            </a:r>
            <a:endParaRPr kumimoji="1" lang="en-US" altLang="ja-JP" sz="4800" dirty="0">
              <a:solidFill>
                <a:srgbClr val="FF0000"/>
              </a:solidFill>
            </a:endParaRPr>
          </a:p>
          <a:p>
            <a:endParaRPr kumimoji="1" lang="en-US" altLang="ja-JP" sz="4800" dirty="0">
              <a:solidFill>
                <a:srgbClr val="FF0000"/>
              </a:solidFill>
            </a:endParaRPr>
          </a:p>
          <a:p>
            <a:r>
              <a:rPr kumimoji="1" lang="ja-JP" altLang="en-US" sz="4800" dirty="0">
                <a:solidFill>
                  <a:srgbClr val="FF0000"/>
                </a:solidFill>
              </a:rPr>
              <a:t>ポスター内容の背景部分の色変更は可能です。</a:t>
            </a:r>
            <a:endParaRPr kumimoji="1" lang="en-US" altLang="ja-JP" sz="4800" dirty="0">
              <a:solidFill>
                <a:srgbClr val="FF0000"/>
              </a:solidFill>
            </a:endParaRPr>
          </a:p>
          <a:p>
            <a:endParaRPr kumimoji="1" lang="en-US" altLang="ja-JP" sz="4800" dirty="0">
              <a:solidFill>
                <a:srgbClr val="FF0000"/>
              </a:solidFill>
            </a:endParaRPr>
          </a:p>
          <a:p>
            <a:r>
              <a:rPr kumimoji="1" lang="ja-JP" altLang="en-US" sz="4800" dirty="0">
                <a:solidFill>
                  <a:srgbClr val="FF0000"/>
                </a:solidFill>
              </a:rPr>
              <a:t>演題番号は発表ありが「</a:t>
            </a:r>
            <a:r>
              <a:rPr kumimoji="1" lang="en-US" altLang="ja-JP" sz="4800" dirty="0">
                <a:solidFill>
                  <a:srgbClr val="FF0000"/>
                </a:solidFill>
              </a:rPr>
              <a:t>PP99-99</a:t>
            </a:r>
            <a:r>
              <a:rPr kumimoji="1" lang="ja-JP" altLang="en-US" sz="4800" dirty="0">
                <a:solidFill>
                  <a:srgbClr val="FF0000"/>
                </a:solidFill>
              </a:rPr>
              <a:t>」、発表なしが「</a:t>
            </a:r>
            <a:r>
              <a:rPr kumimoji="1" lang="en-US" altLang="ja-JP" sz="4800" dirty="0">
                <a:solidFill>
                  <a:srgbClr val="FF0000"/>
                </a:solidFill>
              </a:rPr>
              <a:t>PS99-99</a:t>
            </a:r>
            <a:r>
              <a:rPr kumimoji="1" lang="ja-JP" altLang="en-US" sz="4800" dirty="0">
                <a:solidFill>
                  <a:srgbClr val="FF0000"/>
                </a:solidFill>
              </a:rPr>
              <a:t>」</a:t>
            </a:r>
            <a:endParaRPr kumimoji="1" lang="en-US" altLang="ja-JP" sz="4800" dirty="0">
              <a:solidFill>
                <a:srgbClr val="FF0000"/>
              </a:solidFill>
            </a:endParaRPr>
          </a:p>
          <a:p>
            <a:r>
              <a:rPr kumimoji="1" lang="ja-JP" altLang="en-US" sz="4800" dirty="0">
                <a:solidFill>
                  <a:srgbClr val="FF0000"/>
                </a:solidFill>
              </a:rPr>
              <a:t>となります。ご自身の演題番号をご確認の上、</a:t>
            </a:r>
            <a:endParaRPr kumimoji="1" lang="en-US" altLang="ja-JP" sz="4800" dirty="0">
              <a:solidFill>
                <a:srgbClr val="FF0000"/>
              </a:solidFill>
            </a:endParaRPr>
          </a:p>
          <a:p>
            <a:r>
              <a:rPr kumimoji="1" lang="ja-JP" altLang="en-US" sz="4800" dirty="0">
                <a:solidFill>
                  <a:srgbClr val="FF0000"/>
                </a:solidFill>
              </a:rPr>
              <a:t>修正をお願いいたします。</a:t>
            </a:r>
            <a:endParaRPr kumimoji="1" lang="en-US" altLang="ja-JP" sz="4800" dirty="0">
              <a:solidFill>
                <a:srgbClr val="FF0000"/>
              </a:solidFill>
            </a:endParaRPr>
          </a:p>
        </p:txBody>
      </p:sp>
      <p:sp>
        <p:nvSpPr>
          <p:cNvPr id="31" name="テキスト ボックス 30">
            <a:extLst>
              <a:ext uri="{FF2B5EF4-FFF2-40B4-BE49-F238E27FC236}">
                <a16:creationId xmlns:a16="http://schemas.microsoft.com/office/drawing/2014/main" xmlns="" id="{02D5B296-5980-4619-B84E-FB6C2CB8708F}"/>
              </a:ext>
            </a:extLst>
          </p:cNvPr>
          <p:cNvSpPr txBox="1"/>
          <p:nvPr/>
        </p:nvSpPr>
        <p:spPr>
          <a:xfrm>
            <a:off x="10173883" y="19544922"/>
            <a:ext cx="10886651" cy="3046988"/>
          </a:xfrm>
          <a:prstGeom prst="rect">
            <a:avLst/>
          </a:prstGeom>
          <a:noFill/>
        </p:spPr>
        <p:txBody>
          <a:bodyPr wrap="square" rtlCol="0">
            <a:spAutoFit/>
          </a:bodyPr>
          <a:lstStyle/>
          <a:p>
            <a:r>
              <a:rPr kumimoji="1" lang="ja-JP" altLang="en-US" sz="4800" dirty="0">
                <a:solidFill>
                  <a:srgbClr val="FF0000"/>
                </a:solidFill>
              </a:rPr>
              <a:t>スライドはサンプルです。</a:t>
            </a:r>
            <a:endParaRPr kumimoji="1" lang="en-US" altLang="ja-JP" sz="4800" dirty="0">
              <a:solidFill>
                <a:srgbClr val="FF0000"/>
              </a:solidFill>
            </a:endParaRPr>
          </a:p>
          <a:p>
            <a:r>
              <a:rPr kumimoji="1" lang="ja-JP" altLang="en-US" sz="4800" dirty="0">
                <a:solidFill>
                  <a:srgbClr val="FF0000"/>
                </a:solidFill>
              </a:rPr>
              <a:t>サイズに規定はございませんが、掲載時に文字が文字が潰れる可能性がございますのでサイズにご注意ください。</a:t>
            </a:r>
            <a:endParaRPr kumimoji="1" lang="en-US" altLang="ja-JP" sz="4800" dirty="0">
              <a:solidFill>
                <a:srgbClr val="FF0000"/>
              </a:solidFill>
            </a:endParaRPr>
          </a:p>
        </p:txBody>
      </p:sp>
      <p:pic>
        <p:nvPicPr>
          <p:cNvPr id="2" name="図 1">
            <a:extLst>
              <a:ext uri="{FF2B5EF4-FFF2-40B4-BE49-F238E27FC236}">
                <a16:creationId xmlns:a16="http://schemas.microsoft.com/office/drawing/2014/main" xmlns="" id="{C1041720-19B3-40DF-BE3D-8974F581F1B9}"/>
              </a:ext>
            </a:extLst>
          </p:cNvPr>
          <p:cNvPicPr>
            <a:picLocks noChangeAspect="1"/>
          </p:cNvPicPr>
          <p:nvPr/>
        </p:nvPicPr>
        <p:blipFill>
          <a:blip r:embed="rId2"/>
          <a:stretch>
            <a:fillRect/>
          </a:stretch>
        </p:blipFill>
        <p:spPr>
          <a:xfrm>
            <a:off x="9964762" y="11078036"/>
            <a:ext cx="9747486" cy="7333823"/>
          </a:xfrm>
          <a:prstGeom prst="rect">
            <a:avLst/>
          </a:prstGeom>
        </p:spPr>
      </p:pic>
    </p:spTree>
    <p:extLst>
      <p:ext uri="{BB962C8B-B14F-4D97-AF65-F5344CB8AC3E}">
        <p14:creationId xmlns:p14="http://schemas.microsoft.com/office/powerpoint/2010/main" val="35373645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TotalTime>
  <Words>167</Words>
  <Application>Microsoft Macintosh PowerPoint</Application>
  <PresentationFormat>ユーザー設定</PresentationFormat>
  <Paragraphs>48</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kcs-ws76</dc:creator>
  <cp:lastModifiedBy>ISHII Takeshi</cp:lastModifiedBy>
  <cp:revision>30</cp:revision>
  <dcterms:created xsi:type="dcterms:W3CDTF">2020-04-14T01:32:39Z</dcterms:created>
  <dcterms:modified xsi:type="dcterms:W3CDTF">2020-07-19T23:16:27Z</dcterms:modified>
</cp:coreProperties>
</file>