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FE83576-6EE6-4A1E-BE1F-0EDD6D49AC4A}" type="datetimeFigureOut">
              <a:rPr lang="ja-JP" altLang="en-US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A387FB18-DD92-45EE-BC57-941650134EB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64151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05A1893-A055-4031-BA17-606FF146B899}" type="datetimeFigureOut">
              <a:rPr lang="ja-JP" altLang="en-US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80986D94-318F-4422-968B-C020315EDA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99825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D8792C8-A41A-464C-BF5A-247798849A87}" type="slidenum">
              <a:rPr lang="en-US" altLang="ja-JP"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>
              <a:latin typeface="Times New Roman" pitchFamily="18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7763" y="1233488"/>
            <a:ext cx="4440237" cy="33289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082491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280EBC-90C5-4A99-94D5-2786D9EB598C}" type="datetimeFigureOut">
              <a:rPr lang="ja-JP" altLang="en-US" smtClean="0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342BE5-FBA9-47F4-A6EF-25195B08E6A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5046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46BE3B-673D-45A1-9DA1-B1C98C5A5A62}" type="datetimeFigureOut">
              <a:rPr lang="ja-JP" altLang="en-US" smtClean="0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A54F1-227B-4CA9-A850-BF6DFED4F5B4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2208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58C492-4126-4DFE-8CB0-F7D1AB48C69F}" type="datetimeFigureOut">
              <a:rPr lang="ja-JP" altLang="en-US" smtClean="0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35E3ED-1755-4D10-AEF3-62AE7DA13559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48573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684DF1-D00D-4B9A-A764-4AAD6DC1CFCB}" type="datetimeFigureOut">
              <a:rPr lang="ja-JP" altLang="en-US" smtClean="0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A469E7-36B7-447E-B901-6EF9C29EF8EE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5422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2FC4E1-BF08-4C58-A862-C4E56F57CAB6}" type="datetimeFigureOut">
              <a:rPr lang="ja-JP" altLang="en-US" smtClean="0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608A2-3353-473A-92BE-A8F9A1182413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9241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A29912-900D-42FD-B2D2-3122A4E60686}" type="datetimeFigureOut">
              <a:rPr lang="ja-JP" altLang="en-US" smtClean="0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58E711-A8CC-4167-B2B8-95B9766099EF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34113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8D4728-6407-467D-8782-2A8FB8046834}" type="datetimeFigureOut">
              <a:rPr lang="ja-JP" altLang="en-US" smtClean="0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DDF3DE-8C6A-4E05-A10B-559BDBF3F5B3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4119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121BB1-35DA-4651-933C-CE2BC19BCB92}" type="datetimeFigureOut">
              <a:rPr lang="ja-JP" altLang="en-US" smtClean="0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D27905-9A65-4824-8BA5-267476B5DF77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6143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6ECF15-A610-477E-9FAC-F2424D9A0E90}" type="datetimeFigureOut">
              <a:rPr lang="ja-JP" altLang="en-US" smtClean="0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1DB14-6808-4CAF-9C38-DE5E1D69160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19975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46BE3B-673D-45A1-9DA1-B1C98C5A5A62}" type="datetimeFigureOut">
              <a:rPr lang="ja-JP" altLang="en-US" smtClean="0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A54F1-227B-4CA9-A850-BF6DFED4F5B4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0534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2B280F-B09A-4870-9670-A9AC28D4433A}" type="datetimeFigureOut">
              <a:rPr lang="ja-JP" altLang="en-US" smtClean="0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8A0FCF-E246-4018-A86D-B319D8F3222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81678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A46BE3B-673D-45A1-9DA1-B1C98C5A5A62}" type="datetimeFigureOut">
              <a:rPr lang="ja-JP" altLang="en-US" smtClean="0"/>
              <a:pPr>
                <a:defRPr/>
              </a:pPr>
              <a:t>2021/4/19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C2A54F1-227B-4CA9-A850-BF6DFED4F5B4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22936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327966"/>
            <a:ext cx="9144000" cy="1674812"/>
          </a:xfrm>
          <a:solidFill>
            <a:srgbClr val="000080"/>
          </a:solidFill>
          <a:ln>
            <a:solidFill>
              <a:srgbClr val="00FFFF"/>
            </a:solidFill>
          </a:ln>
        </p:spPr>
        <p:txBody>
          <a:bodyPr/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lang="en-US" altLang="ja-JP" sz="3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lang="zh-TW" altLang="en-US" sz="3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回日本腫瘍循環器学会学術集会 </a:t>
            </a:r>
            <a:br>
              <a:rPr lang="ja-JP" altLang="en-US" sz="3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3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3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br>
              <a:rPr lang="ja-JP" altLang="en-US" sz="3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000" b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筆頭発表者：　〇〇　〇〇</a:t>
            </a:r>
            <a:endParaRPr lang="en-US" altLang="ja-JP" sz="2000" b="1" dirty="0">
              <a:solidFill>
                <a:srgbClr val="FFFF1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0" name="Rectangle 3"/>
          <p:cNvSpPr>
            <a:spLocks noGrp="1" noChangeArrowheads="1"/>
          </p:cNvSpPr>
          <p:nvPr>
            <p:ph idx="1"/>
          </p:nvPr>
        </p:nvSpPr>
        <p:spPr>
          <a:xfrm>
            <a:off x="52388" y="2609852"/>
            <a:ext cx="5243512" cy="3560763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  <a:latin typeface="Arial" charset="0"/>
              </a:rPr>
              <a:t>　    ①顧問：　　　　　　　　　　　　　　　</a:t>
            </a:r>
            <a:endParaRPr lang="en-US" altLang="ja-JP" sz="2000" b="1" dirty="0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  <a:latin typeface="Arial" charset="0"/>
              </a:rPr>
              <a:t>　　②株保有・利益：　　　　　　　　　</a:t>
            </a:r>
            <a:endParaRPr lang="en-US" altLang="ja-JP" sz="2000" b="1" dirty="0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  <a:latin typeface="Arial" charset="0"/>
              </a:rPr>
              <a:t>　　③特許使用料：　　　　　　　　　　</a:t>
            </a:r>
            <a:endParaRPr lang="en-US" altLang="ja-JP" sz="2000" b="1" dirty="0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  <a:latin typeface="Arial" charset="0"/>
              </a:rPr>
              <a:t>　　④講演料：　　　　　　　　　　　</a:t>
            </a:r>
            <a:endParaRPr lang="en-US" altLang="ja-JP" sz="2000" b="1" dirty="0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  <a:latin typeface="Arial" charset="0"/>
              </a:rPr>
              <a:t>　　⑤原稿料：　　　　　　　　　　　　  　</a:t>
            </a:r>
            <a:endParaRPr lang="en-US" altLang="ja-JP" sz="2000" b="1" dirty="0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  <a:latin typeface="Arial" charset="0"/>
              </a:rPr>
              <a:t>　　⑥受託研究・共同研究費：　　</a:t>
            </a:r>
            <a:endParaRPr lang="en-US" altLang="ja-JP" sz="2000" b="1" dirty="0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  <a:latin typeface="Arial" charset="0"/>
              </a:rPr>
              <a:t>　　⑦奨学寄附金：　　　　　　</a:t>
            </a:r>
            <a:endParaRPr lang="en-US" altLang="ja-JP" sz="2000" b="1" dirty="0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  <a:latin typeface="Arial" charset="0"/>
              </a:rPr>
              <a:t>　　⑧寄付講座所属：　　　　　　　　</a:t>
            </a:r>
            <a:endParaRPr lang="en-US" altLang="ja-JP" sz="2000" b="1" dirty="0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  <a:latin typeface="Arial" charset="0"/>
              </a:rPr>
              <a:t>　　⑨贈答品などの報酬：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  <a:latin typeface="Arial" charset="0"/>
              </a:rPr>
              <a:t>　　</a:t>
            </a: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6169027" y="2614614"/>
            <a:ext cx="2724151" cy="356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594" indent="-228594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</a:p>
          <a:p>
            <a:pPr marL="228594" indent="-228594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</a:p>
          <a:p>
            <a:pPr marL="228594" indent="-228594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</a:p>
          <a:p>
            <a:pPr marL="228594" indent="-228594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</a:p>
          <a:p>
            <a:pPr marL="228594" indent="-228594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</a:p>
          <a:p>
            <a:pPr marL="228594" indent="-228594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 dirty="0">
                <a:solidFill>
                  <a:srgbClr val="0D0D0D"/>
                </a:solidFill>
              </a:rPr>
              <a:t>〇〇製薬</a:t>
            </a:r>
          </a:p>
          <a:p>
            <a:pPr marL="228594" indent="-228594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 dirty="0">
                <a:solidFill>
                  <a:srgbClr val="0D0D0D"/>
                </a:solidFill>
              </a:rPr>
              <a:t>〇〇製薬</a:t>
            </a:r>
          </a:p>
          <a:p>
            <a:pPr marL="228594" indent="-228594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</a:p>
          <a:p>
            <a:pPr marL="228594" indent="-228594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372</TotalTime>
  <Words>169</Words>
  <Application>Microsoft Office PowerPoint</Application>
  <PresentationFormat>画面に合わせる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第4回日本腫瘍循環器学会学術集会  COI開示 　 筆頭発表者：　〇〇　〇〇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11mdsj</dc:title>
  <dc:creator>mdsj</dc:creator>
  <cp:lastModifiedBy>tak-saito</cp:lastModifiedBy>
  <cp:revision>31</cp:revision>
  <cp:lastPrinted>2016-02-29T06:43:51Z</cp:lastPrinted>
  <dcterms:created xsi:type="dcterms:W3CDTF">2015-03-14T19:59:31Z</dcterms:created>
  <dcterms:modified xsi:type="dcterms:W3CDTF">2021-04-19T03:10:13Z</dcterms:modified>
</cp:coreProperties>
</file>