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3289" y="675975"/>
            <a:ext cx="8387455" cy="2277547"/>
          </a:xfrm>
          <a:prstGeom prst="rect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FFFF00"/>
                </a:solidFill>
              </a:rPr>
              <a:t>第</a:t>
            </a:r>
            <a:r>
              <a:rPr lang="en-US" altLang="ja-JP" sz="2800" dirty="0">
                <a:solidFill>
                  <a:srgbClr val="FFFF00"/>
                </a:solidFill>
              </a:rPr>
              <a:t>14</a:t>
            </a:r>
            <a:r>
              <a:rPr lang="ja-JP" altLang="en-US" sz="2800" dirty="0">
                <a:solidFill>
                  <a:srgbClr val="FFFF00"/>
                </a:solidFill>
              </a:rPr>
              <a:t>回日本褥瘡学会九州・沖縄地方会学術</a:t>
            </a:r>
            <a:r>
              <a:rPr lang="ja-JP" altLang="en-US" sz="2800" dirty="0" smtClean="0">
                <a:solidFill>
                  <a:srgbClr val="FFFF00"/>
                </a:solidFill>
              </a:rPr>
              <a:t>集会</a:t>
            </a:r>
            <a:endParaRPr lang="en-US" altLang="ja-JP" sz="2800" dirty="0" smtClean="0">
              <a:solidFill>
                <a:srgbClr val="FFFF00"/>
              </a:solidFill>
            </a:endParaRPr>
          </a:p>
          <a:p>
            <a:pPr algn="ctr"/>
            <a:endParaRPr lang="en-US" altLang="ja-JP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COI</a:t>
            </a:r>
            <a:r>
              <a:rPr lang="ja-JP" altLang="en-US" sz="4000" b="1" dirty="0" smtClean="0">
                <a:solidFill>
                  <a:schemeClr val="bg1"/>
                </a:solidFill>
              </a:rPr>
              <a:t>開示</a:t>
            </a:r>
            <a:endParaRPr lang="en-US" altLang="ja-JP" sz="4000" b="1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発表者名</a:t>
            </a:r>
            <a:r>
              <a:rPr lang="ja-JP" altLang="en-US" sz="2800" dirty="0" smtClean="0">
                <a:solidFill>
                  <a:schemeClr val="bg1"/>
                </a:solidFill>
              </a:rPr>
              <a:t>：</a:t>
            </a:r>
            <a:r>
              <a:rPr lang="en-US" altLang="ja-JP" sz="3200" dirty="0" smtClean="0">
                <a:solidFill>
                  <a:schemeClr val="bg1"/>
                </a:solidFill>
              </a:rPr>
              <a:t>○○</a:t>
            </a:r>
            <a:r>
              <a:rPr lang="ja-JP" altLang="en-US" sz="3200" dirty="0" smtClean="0">
                <a:solidFill>
                  <a:schemeClr val="bg1"/>
                </a:solidFill>
              </a:rPr>
              <a:t>　</a:t>
            </a:r>
            <a:r>
              <a:rPr lang="en-US" altLang="ja-JP" sz="3200" dirty="0" smtClean="0">
                <a:solidFill>
                  <a:schemeClr val="bg1"/>
                </a:solidFill>
              </a:rPr>
              <a:t>○○</a:t>
            </a:r>
            <a:r>
              <a:rPr lang="ja-JP" altLang="en-US" sz="3200" dirty="0" smtClean="0">
                <a:solidFill>
                  <a:schemeClr val="bg1"/>
                </a:solidFill>
              </a:rPr>
              <a:t>　（</a:t>
            </a:r>
            <a:r>
              <a:rPr lang="en-US" altLang="ja-JP" sz="3200" dirty="0" smtClean="0">
                <a:solidFill>
                  <a:schemeClr val="bg1"/>
                </a:solidFill>
              </a:rPr>
              <a:t>XXXXXXXXXXXXXXXX</a:t>
            </a:r>
            <a:r>
              <a:rPr lang="ja-JP" altLang="en-US" sz="3200" dirty="0" smtClean="0">
                <a:solidFill>
                  <a:schemeClr val="bg1"/>
                </a:solidFill>
              </a:rPr>
              <a:t>）</a:t>
            </a:r>
            <a:endParaRPr lang="en-US" altLang="ja-JP" sz="3200" dirty="0" smtClean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249121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723" y="4387028"/>
            <a:ext cx="811686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演題発表に関連し，開示すべき</a:t>
            </a:r>
            <a:r>
              <a:rPr lang="en-US" sz="3200" dirty="0" smtClean="0"/>
              <a:t>COI</a:t>
            </a:r>
            <a:r>
              <a:rPr lang="ja-JP" altLang="en-US" sz="32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Motoko Nasu</cp:lastModifiedBy>
  <cp:revision>8</cp:revision>
  <dcterms:created xsi:type="dcterms:W3CDTF">2012-09-25T09:04:10Z</dcterms:created>
  <dcterms:modified xsi:type="dcterms:W3CDTF">2017-04-05T07:41:12Z</dcterms:modified>
</cp:coreProperties>
</file>