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2017/4/5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3290" y="308527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3879" y="2898611"/>
            <a:ext cx="7916449" cy="371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/>
              <a:t>演題発表に関連し，開示すべき</a:t>
            </a:r>
            <a:r>
              <a:rPr lang="en-US" sz="2200" b="1" dirty="0" smtClean="0"/>
              <a:t>COI</a:t>
            </a:r>
            <a:r>
              <a:rPr lang="ja-JP" altLang="en-US" sz="2200" b="1" dirty="0" smtClean="0"/>
              <a:t>関係にある企業等として</a:t>
            </a:r>
            <a:r>
              <a:rPr lang="en-US" altLang="en-US" sz="2200" b="1" dirty="0" smtClean="0"/>
              <a:t>、</a:t>
            </a:r>
            <a:endParaRPr lang="ja-JP" altLang="en-US" sz="2200" b="1" dirty="0" smtClean="0"/>
          </a:p>
          <a:p>
            <a:pPr>
              <a:lnSpc>
                <a:spcPct val="70000"/>
              </a:lnSpc>
            </a:pPr>
            <a:r>
              <a:rPr lang="ja-JP" altLang="en-US" sz="2200" b="1" dirty="0" smtClean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sz="2200" b="1" dirty="0" smtClean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sz="2200" b="1" dirty="0" smtClean="0"/>
              <a:t>①</a:t>
            </a:r>
            <a:r>
              <a:rPr lang="ja-JP" altLang="en-US" sz="2200" b="1" dirty="0"/>
              <a:t>顧問</a:t>
            </a:r>
            <a:r>
              <a:rPr lang="ja-JP" altLang="en-US" sz="2200" b="1" dirty="0" smtClean="0"/>
              <a:t>：　なし</a:t>
            </a:r>
            <a:endParaRPr lang="ja-JP" altLang="en-US" sz="2200" b="1" dirty="0"/>
          </a:p>
          <a:p>
            <a:r>
              <a:rPr lang="ja-JP" altLang="en-US" sz="2200" b="1" dirty="0"/>
              <a:t>②株保有・利益</a:t>
            </a:r>
            <a:r>
              <a:rPr lang="ja-JP" altLang="en-US" sz="2200" b="1" dirty="0" smtClean="0"/>
              <a:t>：　なし</a:t>
            </a:r>
            <a:endParaRPr lang="ja-JP" altLang="en-US" sz="2200" b="1" dirty="0"/>
          </a:p>
          <a:p>
            <a:r>
              <a:rPr lang="ja-JP" altLang="en-US" sz="2200" b="1" dirty="0"/>
              <a:t>③特許使用料</a:t>
            </a:r>
            <a:r>
              <a:rPr lang="ja-JP" altLang="en-US" sz="2200" b="1" dirty="0" smtClean="0"/>
              <a:t>：　なし</a:t>
            </a:r>
            <a:endParaRPr lang="ja-JP" altLang="en-US" sz="2200" b="1" dirty="0"/>
          </a:p>
          <a:p>
            <a:r>
              <a:rPr lang="ja-JP" altLang="en-US" sz="2200" b="1" dirty="0"/>
              <a:t>④講演料</a:t>
            </a:r>
            <a:r>
              <a:rPr lang="ja-JP" altLang="en-US" sz="2200" b="1" dirty="0" smtClean="0"/>
              <a:t>：　なし</a:t>
            </a:r>
            <a:endParaRPr lang="ja-JP" altLang="en-US" sz="2200" b="1" dirty="0"/>
          </a:p>
          <a:p>
            <a:r>
              <a:rPr lang="ja-JP" altLang="en-US" sz="2200" b="1" dirty="0"/>
              <a:t>⑤原稿料</a:t>
            </a:r>
            <a:r>
              <a:rPr lang="ja-JP" altLang="en-US" sz="2200" b="1" dirty="0" smtClean="0"/>
              <a:t>：　なし</a:t>
            </a:r>
            <a:endParaRPr lang="ja-JP" altLang="en-US" sz="2200" b="1" dirty="0"/>
          </a:p>
          <a:p>
            <a:r>
              <a:rPr lang="ja-JP" altLang="en-US" sz="2200" b="1" dirty="0"/>
              <a:t>⑥受託研究・共同研究費</a:t>
            </a:r>
            <a:r>
              <a:rPr lang="ja-JP" altLang="en-US" sz="2200" b="1" dirty="0" smtClean="0"/>
              <a:t>：　○</a:t>
            </a:r>
            <a:r>
              <a:rPr lang="ja-JP" altLang="en-US" sz="2200" b="1" dirty="0"/>
              <a:t>○製薬</a:t>
            </a:r>
          </a:p>
          <a:p>
            <a:r>
              <a:rPr lang="ja-JP" altLang="en-US" sz="2200" b="1" dirty="0"/>
              <a:t>⑦奨学寄付金</a:t>
            </a:r>
            <a:r>
              <a:rPr lang="ja-JP" altLang="en-US" sz="2200" b="1" dirty="0" smtClean="0"/>
              <a:t>：　○</a:t>
            </a:r>
            <a:r>
              <a:rPr lang="ja-JP" altLang="en-US" sz="2200" b="1" dirty="0"/>
              <a:t>○製薬</a:t>
            </a:r>
          </a:p>
          <a:p>
            <a:r>
              <a:rPr lang="ja-JP" altLang="en-US" sz="2200" b="1" dirty="0"/>
              <a:t>⑧寄附講座所属</a:t>
            </a:r>
            <a:r>
              <a:rPr lang="ja-JP" altLang="en-US" sz="2200" b="1" dirty="0" smtClean="0"/>
              <a:t>：　あり</a:t>
            </a:r>
            <a:r>
              <a:rPr lang="ja-JP" altLang="en-US" sz="2200" b="1" dirty="0"/>
              <a:t>（○○製薬）</a:t>
            </a:r>
          </a:p>
          <a:p>
            <a:r>
              <a:rPr lang="ja-JP" altLang="en-US" sz="2200" b="1" dirty="0"/>
              <a:t>⑨贈答品などの報酬</a:t>
            </a:r>
            <a:r>
              <a:rPr lang="ja-JP" altLang="en-US" sz="2200" b="1" dirty="0" smtClean="0"/>
              <a:t>：　なし</a:t>
            </a:r>
            <a:endParaRPr kumimoji="1" lang="ja-JP" altLang="en-US" sz="22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3289" y="675975"/>
            <a:ext cx="8387455" cy="2000548"/>
          </a:xfrm>
          <a:prstGeom prst="rect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srgbClr val="FFFF00"/>
                </a:solidFill>
              </a:rPr>
              <a:t>第</a:t>
            </a:r>
            <a:r>
              <a:rPr lang="en-US" altLang="ja-JP" sz="2800" dirty="0">
                <a:solidFill>
                  <a:srgbClr val="FFFF00"/>
                </a:solidFill>
              </a:rPr>
              <a:t>14</a:t>
            </a:r>
            <a:r>
              <a:rPr lang="ja-JP" altLang="en-US" sz="2800" dirty="0">
                <a:solidFill>
                  <a:srgbClr val="FFFF00"/>
                </a:solidFill>
              </a:rPr>
              <a:t>回日本褥瘡学会九州・沖縄地方会学術</a:t>
            </a:r>
            <a:r>
              <a:rPr lang="ja-JP" altLang="en-US" sz="2800" dirty="0" smtClean="0">
                <a:solidFill>
                  <a:srgbClr val="FFFF00"/>
                </a:solidFill>
              </a:rPr>
              <a:t>集会</a:t>
            </a:r>
            <a:endParaRPr lang="en-US" altLang="ja-JP" sz="2800" dirty="0" smtClean="0">
              <a:solidFill>
                <a:srgbClr val="FFFF00"/>
              </a:solidFill>
            </a:endParaRPr>
          </a:p>
          <a:p>
            <a:pPr algn="ctr"/>
            <a:endParaRPr lang="en-US" altLang="ja-JP" sz="1000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COI</a:t>
            </a:r>
            <a:r>
              <a:rPr lang="ja-JP" altLang="en-US" sz="4000" b="1" dirty="0" smtClean="0">
                <a:solidFill>
                  <a:schemeClr val="bg1"/>
                </a:solidFill>
              </a:rPr>
              <a:t>開示</a:t>
            </a:r>
            <a:endParaRPr lang="en-US" altLang="ja-JP" sz="4000" b="1" dirty="0" smtClean="0">
              <a:solidFill>
                <a:schemeClr val="bg1"/>
              </a:solidFill>
            </a:endParaRPr>
          </a:p>
          <a:p>
            <a:pPr algn="ctr"/>
            <a:endParaRPr lang="en-US" altLang="ja-JP" sz="14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bg1"/>
                </a:solidFill>
              </a:rPr>
              <a:t>発表者名：</a:t>
            </a:r>
            <a:r>
              <a:rPr lang="en-US" altLang="ja-JP" sz="3200" dirty="0" smtClean="0">
                <a:solidFill>
                  <a:schemeClr val="bg1"/>
                </a:solidFill>
              </a:rPr>
              <a:t>○○</a:t>
            </a:r>
            <a:r>
              <a:rPr lang="ja-JP" altLang="en-US" sz="3200" dirty="0" smtClean="0">
                <a:solidFill>
                  <a:schemeClr val="bg1"/>
                </a:solidFill>
              </a:rPr>
              <a:t>　</a:t>
            </a:r>
            <a:r>
              <a:rPr lang="en-US" altLang="ja-JP" sz="3200" dirty="0" smtClean="0">
                <a:solidFill>
                  <a:schemeClr val="bg1"/>
                </a:solidFill>
              </a:rPr>
              <a:t>○○</a:t>
            </a:r>
            <a:r>
              <a:rPr lang="ja-JP" altLang="en-US" sz="3200" dirty="0" smtClean="0">
                <a:solidFill>
                  <a:schemeClr val="bg1"/>
                </a:solidFill>
              </a:rPr>
              <a:t>　（</a:t>
            </a:r>
            <a:r>
              <a:rPr lang="en-US" altLang="ja-JP" sz="3200" dirty="0" smtClean="0">
                <a:solidFill>
                  <a:schemeClr val="bg1"/>
                </a:solidFill>
              </a:rPr>
              <a:t>XXXXXXXXXXXXXXXX</a:t>
            </a:r>
            <a:r>
              <a:rPr lang="ja-JP" altLang="en-US" sz="3200" dirty="0" smtClean="0">
                <a:solidFill>
                  <a:schemeClr val="bg1"/>
                </a:solidFill>
              </a:rPr>
              <a:t>）</a:t>
            </a:r>
            <a:endParaRPr lang="en-US" altLang="ja-JP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40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Motoko Nasu</cp:lastModifiedBy>
  <cp:revision>6</cp:revision>
  <dcterms:created xsi:type="dcterms:W3CDTF">2012-09-25T09:04:20Z</dcterms:created>
  <dcterms:modified xsi:type="dcterms:W3CDTF">2017-04-05T07:41:51Z</dcterms:modified>
</cp:coreProperties>
</file>