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>
        <p:scale>
          <a:sx n="116" d="100"/>
          <a:sy n="116" d="100"/>
        </p:scale>
        <p:origin x="14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日眼花子：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/>
              <a:t>日本眼科学会</a:t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br>
              <a:rPr kumimoji="1" lang="en-US" altLang="ja-JP" sz="4000" dirty="0"/>
            </a:br>
            <a:br>
              <a:rPr kumimoji="1" lang="en-US" altLang="ja-JP" dirty="0"/>
            </a:br>
            <a:r>
              <a:rPr lang="ja-JP" altLang="en-US" sz="3200" dirty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69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前川　悦子（JCD）</cp:lastModifiedBy>
  <cp:revision>5</cp:revision>
  <dcterms:created xsi:type="dcterms:W3CDTF">2011-06-01T08:04:11Z</dcterms:created>
  <dcterms:modified xsi:type="dcterms:W3CDTF">2020-03-23T09:38:22Z</dcterms:modified>
</cp:coreProperties>
</file>