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1606" r:id="rId2"/>
    <p:sldId id="1605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2773E-E2B4-454C-8027-FA54AF6F06F2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A995B-2EEF-43CE-9C36-66FD2CB2E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54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b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0D8FF-C548-4408-9182-0C3F11007C1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033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b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0D8FF-C548-4408-9182-0C3F11007C1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617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6AB6-1DBA-4956-BFAE-B4D8C9A643B6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D4F3-78C0-497E-8536-F2052CCF0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031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6AB6-1DBA-4956-BFAE-B4D8C9A643B6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D4F3-78C0-497E-8536-F2052CCF0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01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6AB6-1DBA-4956-BFAE-B4D8C9A643B6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D4F3-78C0-497E-8536-F2052CCF0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77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6AB6-1DBA-4956-BFAE-B4D8C9A643B6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D4F3-78C0-497E-8536-F2052CCF0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8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6AB6-1DBA-4956-BFAE-B4D8C9A643B6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D4F3-78C0-497E-8536-F2052CCF0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84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6AB6-1DBA-4956-BFAE-B4D8C9A643B6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D4F3-78C0-497E-8536-F2052CCF0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32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6AB6-1DBA-4956-BFAE-B4D8C9A643B6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D4F3-78C0-497E-8536-F2052CCF0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40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6AB6-1DBA-4956-BFAE-B4D8C9A643B6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D4F3-78C0-497E-8536-F2052CCF0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90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6AB6-1DBA-4956-BFAE-B4D8C9A643B6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D4F3-78C0-497E-8536-F2052CCF0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70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6AB6-1DBA-4956-BFAE-B4D8C9A643B6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D4F3-78C0-497E-8536-F2052CCF0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47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6AB6-1DBA-4956-BFAE-B4D8C9A643B6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D4F3-78C0-497E-8536-F2052CCF0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62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16AB6-1DBA-4956-BFAE-B4D8C9A643B6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DD4F3-78C0-497E-8536-F2052CCF0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04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2E1A68-6218-49A0-8554-2E16D354E076}"/>
              </a:ext>
            </a:extLst>
          </p:cNvPr>
          <p:cNvSpPr/>
          <p:nvPr/>
        </p:nvSpPr>
        <p:spPr>
          <a:xfrm>
            <a:off x="9041228" y="3585903"/>
            <a:ext cx="2317898" cy="26357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写真</a:t>
            </a:r>
          </a:p>
        </p:txBody>
      </p:sp>
      <p:pic>
        <p:nvPicPr>
          <p:cNvPr id="1026" name="Picture 2" descr="F:\Figure資料\Photo\Photo\自分\写真\R1春#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180" b="100000" l="0" r="100000">
                        <a14:foregroundMark x1="67044" y1="69482" x2="72277" y2="73161"/>
                        <a14:foregroundMark x1="36068" y1="79973" x2="38897" y2="7452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850" y="3939169"/>
            <a:ext cx="2198276" cy="228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152673" y="460244"/>
            <a:ext cx="5886654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ja-JP" alt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略 歴</a:t>
            </a:r>
            <a:endParaRPr lang="en-US" altLang="ja-JP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ja-JP" alt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（見本）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96138" y="1811543"/>
            <a:ext cx="8236689" cy="2811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000" indent="-216000">
              <a:spcAft>
                <a:spcPts val="4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ja-JP" sz="3200" b="1" dirty="0"/>
              <a:t>19</a:t>
            </a:r>
            <a:r>
              <a:rPr lang="ja-JP" altLang="en-US" sz="2400" b="1" dirty="0"/>
              <a:t>✕✕</a:t>
            </a:r>
            <a:r>
              <a:rPr lang="en-US" altLang="ja-JP" sz="3200" b="1" dirty="0"/>
              <a:t>	</a:t>
            </a:r>
            <a:r>
              <a:rPr lang="ja-JP" altLang="en-US" sz="2400" b="1" dirty="0"/>
              <a:t>■■</a:t>
            </a:r>
            <a:r>
              <a:rPr lang="ja-JP" altLang="en-US" sz="3200" b="1" dirty="0"/>
              <a:t>大学を卒業</a:t>
            </a:r>
            <a:endParaRPr lang="ja-JP" altLang="ja-JP" sz="3200" b="1" dirty="0"/>
          </a:p>
          <a:p>
            <a:pPr marL="216000" indent="-216000">
              <a:spcAft>
                <a:spcPts val="4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ja-JP" sz="3200" b="1" dirty="0"/>
              <a:t>19</a:t>
            </a:r>
            <a:r>
              <a:rPr lang="en-US" altLang="ja-JP" sz="2400" b="1" dirty="0"/>
              <a:t>✕✕</a:t>
            </a:r>
            <a:r>
              <a:rPr lang="en-US" altLang="ja-JP" sz="3200" b="1" dirty="0"/>
              <a:t>	</a:t>
            </a:r>
            <a:r>
              <a:rPr lang="ja-JP" altLang="en-US" sz="2400" b="1" dirty="0"/>
              <a:t>✕✕</a:t>
            </a:r>
            <a:r>
              <a:rPr lang="ja-JP" altLang="en-US" sz="3200" b="1" dirty="0"/>
              <a:t>大学へ留学</a:t>
            </a:r>
            <a:endParaRPr lang="en-US" altLang="ja-JP" sz="3200" b="1" dirty="0"/>
          </a:p>
          <a:p>
            <a:pPr marL="216000" indent="-216000">
              <a:spcAft>
                <a:spcPts val="4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ja-JP" sz="3200" b="1" dirty="0"/>
              <a:t>19</a:t>
            </a:r>
            <a:r>
              <a:rPr lang="en-US" altLang="ja-JP" sz="2400" b="1" dirty="0"/>
              <a:t>✕✕</a:t>
            </a:r>
            <a:r>
              <a:rPr lang="en-US" altLang="ja-JP" sz="3200" b="1" dirty="0"/>
              <a:t>	</a:t>
            </a:r>
            <a:r>
              <a:rPr lang="ja-JP" altLang="en-US" sz="2400" b="1" dirty="0"/>
              <a:t>✕✕</a:t>
            </a:r>
            <a:r>
              <a:rPr lang="ja-JP" altLang="en-US" sz="3200" b="1" dirty="0"/>
              <a:t> </a:t>
            </a:r>
            <a:r>
              <a:rPr lang="ja-JP" altLang="en-US" sz="2400" b="1" dirty="0"/>
              <a:t>✕✕ ✕✕</a:t>
            </a:r>
            <a:r>
              <a:rPr lang="ja-JP" altLang="en-US" sz="3200" b="1" dirty="0"/>
              <a:t>病院 　</a:t>
            </a:r>
            <a:r>
              <a:rPr lang="ja-JP" altLang="en-US" sz="2400" b="1" dirty="0"/>
              <a:t>■■</a:t>
            </a:r>
            <a:r>
              <a:rPr lang="ja-JP" altLang="en-US" sz="3200" b="1" dirty="0"/>
              <a:t>科</a:t>
            </a:r>
            <a:endParaRPr lang="ja-JP" altLang="ja-JP" sz="3200" b="1" dirty="0"/>
          </a:p>
          <a:p>
            <a:pPr marL="216000" indent="-216000">
              <a:spcAft>
                <a:spcPts val="4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ja-JP" sz="3200" b="1" dirty="0"/>
              <a:t>20</a:t>
            </a:r>
            <a:r>
              <a:rPr lang="en-US" altLang="ja-JP" sz="2400" b="1" dirty="0"/>
              <a:t>✕✕</a:t>
            </a:r>
            <a:r>
              <a:rPr lang="en-US" altLang="ja-JP" sz="3200" b="1" dirty="0"/>
              <a:t>	</a:t>
            </a:r>
            <a:r>
              <a:rPr lang="ja-JP" altLang="en-US" sz="2400" b="1" dirty="0"/>
              <a:t>●●●</a:t>
            </a:r>
            <a:r>
              <a:rPr lang="ja-JP" altLang="en-US" sz="3200" b="1" dirty="0"/>
              <a:t> </a:t>
            </a:r>
            <a:r>
              <a:rPr lang="ja-JP" altLang="en-US" sz="2400" b="1" dirty="0"/>
              <a:t>●●● ●●●</a:t>
            </a:r>
            <a:r>
              <a:rPr lang="ja-JP" altLang="en-US" sz="3200" b="1" dirty="0"/>
              <a:t>に加盟</a:t>
            </a:r>
            <a:endParaRPr lang="ja-JP" altLang="ja-JP" sz="3200" b="1" dirty="0"/>
          </a:p>
          <a:p>
            <a:pPr marL="216000" indent="-216000">
              <a:spcAft>
                <a:spcPts val="4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ja-JP" sz="3200" b="1" dirty="0"/>
              <a:t>20</a:t>
            </a:r>
            <a:r>
              <a:rPr lang="en-US" altLang="ja-JP" sz="2400" b="1" dirty="0"/>
              <a:t>✕✕</a:t>
            </a:r>
            <a:r>
              <a:rPr lang="en-US" altLang="ja-JP" sz="3200" b="1" dirty="0"/>
              <a:t>	</a:t>
            </a:r>
            <a:r>
              <a:rPr lang="ja-JP" altLang="en-US" sz="2400" b="1" dirty="0"/>
              <a:t>✕✕</a:t>
            </a:r>
            <a:r>
              <a:rPr lang="ja-JP" altLang="en-US" sz="3200" b="1" dirty="0"/>
              <a:t>大学　教授</a:t>
            </a:r>
            <a:endParaRPr lang="ja-JP" altLang="ja-JP" sz="32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3BFAE2D-EDC7-4927-9D18-33A19B0D7274}"/>
              </a:ext>
            </a:extLst>
          </p:cNvPr>
          <p:cNvSpPr txBox="1"/>
          <p:nvPr/>
        </p:nvSpPr>
        <p:spPr>
          <a:xfrm>
            <a:off x="9791496" y="6305110"/>
            <a:ext cx="93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游ゴシック 本文"/>
              </a:rPr>
              <a:t>姓　名</a:t>
            </a:r>
          </a:p>
        </p:txBody>
      </p:sp>
    </p:spTree>
    <p:extLst>
      <p:ext uri="{BB962C8B-B14F-4D97-AF65-F5344CB8AC3E}">
        <p14:creationId xmlns:p14="http://schemas.microsoft.com/office/powerpoint/2010/main" val="1762195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44BCAC0-2E5A-4C5D-8ABC-3A4C236F3DFF}"/>
              </a:ext>
            </a:extLst>
          </p:cNvPr>
          <p:cNvSpPr/>
          <p:nvPr/>
        </p:nvSpPr>
        <p:spPr>
          <a:xfrm>
            <a:off x="9328313" y="3649705"/>
            <a:ext cx="2317898" cy="26357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photo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F:\Figure資料\Photo\Photo\自分\写真\R1春#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180" b="100000" l="0" r="100000">
                        <a14:foregroundMark x1="67044" y1="69482" x2="72277" y2="73161"/>
                        <a14:foregroundMark x1="36068" y1="79973" x2="38897" y2="7452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125" y="4048659"/>
            <a:ext cx="2154275" cy="223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13075" y="276216"/>
            <a:ext cx="576585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altLang="ja-JP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Self-introduction</a:t>
            </a:r>
          </a:p>
          <a:p>
            <a:pPr algn="ctr">
              <a:lnSpc>
                <a:spcPct val="90000"/>
              </a:lnSpc>
              <a:defRPr/>
            </a:pPr>
            <a:r>
              <a:rPr lang="en-US" altLang="ja-JP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(Sample of a slide)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09619" y="1737115"/>
            <a:ext cx="8220584" cy="28110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6000" indent="-216000">
              <a:spcAft>
                <a:spcPts val="4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ja-JP" sz="3200" b="1" dirty="0"/>
              <a:t>19</a:t>
            </a:r>
            <a:r>
              <a:rPr lang="ja-JP" altLang="en-US" sz="2400" b="1" dirty="0"/>
              <a:t>✕✕</a:t>
            </a:r>
            <a:r>
              <a:rPr lang="en-US" altLang="ja-JP" sz="3200" b="1" dirty="0"/>
              <a:t>	graduated from </a:t>
            </a:r>
            <a:r>
              <a:rPr lang="ja-JP" altLang="en-US" sz="2400" b="1" dirty="0"/>
              <a:t>■■</a:t>
            </a:r>
            <a:r>
              <a:rPr lang="en-US" altLang="ja-JP" sz="3200" b="1" dirty="0"/>
              <a:t>Univ.</a:t>
            </a:r>
            <a:endParaRPr lang="ja-JP" altLang="ja-JP" sz="3200" b="1" dirty="0"/>
          </a:p>
          <a:p>
            <a:pPr marL="216000" indent="-216000">
              <a:spcAft>
                <a:spcPts val="4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ja-JP" sz="3200" b="1" dirty="0"/>
              <a:t>19</a:t>
            </a:r>
            <a:r>
              <a:rPr lang="en-US" altLang="ja-JP" sz="2400" b="1" dirty="0"/>
              <a:t>✕✕	</a:t>
            </a:r>
            <a:r>
              <a:rPr lang="en-US" altLang="ja-JP" sz="3200" b="1" dirty="0"/>
              <a:t>studied abroad at </a:t>
            </a:r>
            <a:r>
              <a:rPr lang="ja-JP" altLang="en-US" sz="2400" b="1" dirty="0"/>
              <a:t>✕✕</a:t>
            </a:r>
            <a:r>
              <a:rPr lang="en-US" altLang="ja-JP" sz="3200" b="1" dirty="0"/>
              <a:t>University in USA</a:t>
            </a:r>
            <a:endParaRPr lang="ja-JP" altLang="ja-JP" sz="3200" b="1" dirty="0"/>
          </a:p>
          <a:p>
            <a:pPr marL="216000" indent="-216000">
              <a:spcAft>
                <a:spcPts val="4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ja-JP" sz="3200" b="1" dirty="0"/>
              <a:t>19</a:t>
            </a:r>
            <a:r>
              <a:rPr lang="en-US" altLang="ja-JP" sz="2400" b="1" dirty="0"/>
              <a:t>✕✕</a:t>
            </a:r>
            <a:r>
              <a:rPr lang="en-US" altLang="ja-JP" sz="3200" b="1" dirty="0"/>
              <a:t>	Dept. of </a:t>
            </a:r>
            <a:r>
              <a:rPr lang="ja-JP" altLang="en-US" sz="2400" b="1" dirty="0"/>
              <a:t>✕✕✕✕  ■■</a:t>
            </a:r>
            <a:r>
              <a:rPr lang="en-US" altLang="ja-JP" sz="3200" b="1" dirty="0"/>
              <a:t>Hospital, Japan</a:t>
            </a:r>
            <a:endParaRPr lang="ja-JP" altLang="ja-JP" sz="3200" b="1" dirty="0"/>
          </a:p>
          <a:p>
            <a:pPr marL="216000" indent="-216000">
              <a:spcAft>
                <a:spcPts val="4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ja-JP" sz="3200" b="1" dirty="0"/>
              <a:t>20</a:t>
            </a:r>
            <a:r>
              <a:rPr lang="en-US" altLang="ja-JP" sz="2400" b="1" dirty="0"/>
              <a:t>✕✕</a:t>
            </a:r>
            <a:r>
              <a:rPr lang="en-US" altLang="ja-JP" sz="3200" b="1" dirty="0"/>
              <a:t>	fellow of </a:t>
            </a:r>
            <a:r>
              <a:rPr lang="ja-JP" altLang="en-US" sz="2400" b="1" dirty="0"/>
              <a:t>●●●</a:t>
            </a:r>
            <a:endParaRPr lang="ja-JP" altLang="ja-JP" sz="3200" b="1" dirty="0"/>
          </a:p>
          <a:p>
            <a:pPr marL="216000" indent="-216000">
              <a:spcAft>
                <a:spcPts val="4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ja-JP" sz="3200" b="1" dirty="0"/>
              <a:t>20</a:t>
            </a:r>
            <a:r>
              <a:rPr lang="en-US" altLang="ja-JP" sz="2400" b="1" dirty="0"/>
              <a:t>✕✕</a:t>
            </a:r>
            <a:r>
              <a:rPr lang="en-US" altLang="ja-JP" sz="3200" b="1" dirty="0"/>
              <a:t> 	Prof. of </a:t>
            </a:r>
            <a:r>
              <a:rPr lang="ja-JP" altLang="en-US" sz="2400" b="1" dirty="0"/>
              <a:t>✕✕</a:t>
            </a:r>
            <a:r>
              <a:rPr lang="en-US" altLang="ja-JP" sz="3200" b="1" dirty="0"/>
              <a:t>University </a:t>
            </a:r>
            <a:endParaRPr lang="ja-JP" altLang="ja-JP" sz="32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857422B-FD3A-48E7-BBBE-269465EA7961}"/>
              </a:ext>
            </a:extLst>
          </p:cNvPr>
          <p:cNvSpPr txBox="1"/>
          <p:nvPr/>
        </p:nvSpPr>
        <p:spPr>
          <a:xfrm>
            <a:off x="9328313" y="6330601"/>
            <a:ext cx="2317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name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8464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127</Words>
  <Application>Microsoft Office PowerPoint</Application>
  <PresentationFormat>ワイド画面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明朝</vt:lpstr>
      <vt:lpstr>游ゴシック</vt:lpstr>
      <vt:lpstr>游ゴシック Light</vt:lpstr>
      <vt:lpstr>游ゴシック 本文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yu-sato</dc:creator>
  <cp:lastModifiedBy>Eri Okimoto</cp:lastModifiedBy>
  <cp:revision>7</cp:revision>
  <dcterms:created xsi:type="dcterms:W3CDTF">2020-11-10T05:16:50Z</dcterms:created>
  <dcterms:modified xsi:type="dcterms:W3CDTF">2020-11-11T04:44:18Z</dcterms:modified>
</cp:coreProperties>
</file>