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60" d="100"/>
          <a:sy n="60" d="100"/>
        </p:scale>
        <p:origin x="6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D4EE9-ED80-4024-98CA-38A97FA90D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70115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417B6-7E0A-4953-81BE-77FE4E38CE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62032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75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526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740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798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336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83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41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10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43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463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65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5815C-6093-4E22-8EE6-1BE752060CC9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244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7843E5-18DD-4EF6-8983-6F46DD62B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0890" y="749395"/>
            <a:ext cx="8009595" cy="2760568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日本関節鏡・膝・スポーツ整形外科学会</a:t>
            </a:r>
            <a:br>
              <a:rPr lang="ja-JP" altLang="en-US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日本整形外科スポーツ医学会</a:t>
            </a:r>
            <a:br>
              <a:rPr lang="ja-JP" altLang="en-US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筆頭発表者の</a:t>
            </a:r>
            <a:r>
              <a:rPr lang="en-US" altLang="ja-JP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開示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BA8696E-D782-4B16-B83B-BDA2A6FB08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0273" y="3909423"/>
            <a:ext cx="7411453" cy="1874688"/>
          </a:xfrm>
        </p:spPr>
        <p:txBody>
          <a:bodyPr>
            <a:noAutofit/>
          </a:bodyPr>
          <a:lstStyle/>
          <a:p>
            <a:pPr algn="l">
              <a:tabLst>
                <a:tab pos="3678238" algn="l"/>
              </a:tabLst>
            </a:pPr>
            <a:r>
              <a:rPr lang="ja-JP" altLang="en-US" sz="28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受託研究・共同研究費：	○○製薬</a:t>
            </a:r>
          </a:p>
          <a:p>
            <a:pPr algn="l">
              <a:tabLst>
                <a:tab pos="3678238" algn="l"/>
              </a:tabLst>
            </a:pPr>
            <a:r>
              <a:rPr lang="ja-JP" altLang="en-US" sz="28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奨学寄附金：	○○製薬</a:t>
            </a:r>
          </a:p>
          <a:p>
            <a:pPr algn="l">
              <a:tabLst>
                <a:tab pos="3678238" algn="l"/>
              </a:tabLst>
            </a:pPr>
            <a:r>
              <a:rPr lang="ja-JP" altLang="en-US" sz="28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寄附講座所属：	あり（○○精機）</a:t>
            </a:r>
          </a:p>
        </p:txBody>
      </p:sp>
    </p:spTree>
    <p:extLst>
      <p:ext uri="{BB962C8B-B14F-4D97-AF65-F5344CB8AC3E}">
        <p14:creationId xmlns:p14="http://schemas.microsoft.com/office/powerpoint/2010/main" val="3116260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51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日本関節鏡・膝・スポーツ整形外科学会 日本整形外科スポーツ医学会 筆頭発表者のCOI開示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日本関節鏡・膝・スポーツ整形外科学会 。日本整形外科スポーツ医学会 筆頭発表者のCOI開示</dc:title>
  <dc:creator>Yamamoto Yuji</dc:creator>
  <cp:lastModifiedBy>yu-sato</cp:lastModifiedBy>
  <cp:revision>8</cp:revision>
  <dcterms:created xsi:type="dcterms:W3CDTF">2020-09-29T23:15:51Z</dcterms:created>
  <dcterms:modified xsi:type="dcterms:W3CDTF">2020-11-12T01:28:01Z</dcterms:modified>
</cp:coreProperties>
</file>