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0" d="100"/>
          <a:sy n="60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D4EE9-ED80-4024-98CA-38A97FA90D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01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417B6-7E0A-4953-81BE-77FE4E38C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20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5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3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8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10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4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815C-6093-4E22-8EE6-1BE752060CC9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843E5-18DD-4EF6-8983-6F46DD62B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890" y="749395"/>
            <a:ext cx="8009595" cy="276056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日本関節鏡・膝・スポーツ整形外科学会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日本整形外科スポーツ医学会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A8696E-D782-4B16-B83B-BDA2A6FB0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3398" y="3994484"/>
            <a:ext cx="7411453" cy="1263316"/>
          </a:xfrm>
        </p:spPr>
        <p:txBody>
          <a:bodyPr/>
          <a:lstStyle/>
          <a:p>
            <a:pPr algn="l"/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b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企業等はありません。</a:t>
            </a:r>
            <a:endParaRPr kumimoji="1" lang="ja-JP" altLang="en-US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44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41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日本関節鏡・膝・スポーツ整形外科学会 日本整形外科スポーツ医学会 筆頭発表者のCOI開示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日本関節鏡・膝・スポーツ整形外科学会 。日本整形外科スポーツ医学会 筆頭発表者のCOI開示</dc:title>
  <dc:creator>Yamamoto Yuji</dc:creator>
  <cp:lastModifiedBy>yu-sato</cp:lastModifiedBy>
  <cp:revision>8</cp:revision>
  <dcterms:created xsi:type="dcterms:W3CDTF">2020-09-29T23:15:51Z</dcterms:created>
  <dcterms:modified xsi:type="dcterms:W3CDTF">2020-11-12T01:28:09Z</dcterms:modified>
</cp:coreProperties>
</file>