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22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7D4EE9-ED80-4024-98CA-38A97FA90D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070115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9417B6-7E0A-4953-81BE-77FE4E38CE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6620321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5815C-6093-4E22-8EE6-1BE752060CC9}" type="datetimeFigureOut">
              <a:rPr kumimoji="1" lang="ja-JP" altLang="en-US" smtClean="0"/>
              <a:t>2022/4/27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64FF7-78DE-42E2-A64F-6736A0066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2754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5815C-6093-4E22-8EE6-1BE752060CC9}" type="datetimeFigureOut">
              <a:rPr kumimoji="1" lang="ja-JP" altLang="en-US" smtClean="0"/>
              <a:t>2022/4/27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64FF7-78DE-42E2-A64F-6736A0066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6526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5815C-6093-4E22-8EE6-1BE752060CC9}" type="datetimeFigureOut">
              <a:rPr kumimoji="1" lang="ja-JP" altLang="en-US" smtClean="0"/>
              <a:t>2022/4/27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64FF7-78DE-42E2-A64F-6736A0066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8740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5815C-6093-4E22-8EE6-1BE752060CC9}" type="datetimeFigureOut">
              <a:rPr kumimoji="1" lang="ja-JP" altLang="en-US" smtClean="0"/>
              <a:t>2022/4/27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64FF7-78DE-42E2-A64F-6736A0066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2798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5815C-6093-4E22-8EE6-1BE752060CC9}" type="datetimeFigureOut">
              <a:rPr kumimoji="1" lang="ja-JP" altLang="en-US" smtClean="0"/>
              <a:t>2022/4/27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64FF7-78DE-42E2-A64F-6736A0066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9336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5815C-6093-4E22-8EE6-1BE752060CC9}" type="datetimeFigureOut">
              <a:rPr kumimoji="1" lang="ja-JP" altLang="en-US" smtClean="0"/>
              <a:t>2022/4/27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64FF7-78DE-42E2-A64F-6736A0066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6832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5815C-6093-4E22-8EE6-1BE752060CC9}" type="datetimeFigureOut">
              <a:rPr kumimoji="1" lang="ja-JP" altLang="en-US" smtClean="0"/>
              <a:t>2022/4/27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64FF7-78DE-42E2-A64F-6736A0066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4415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5815C-6093-4E22-8EE6-1BE752060CC9}" type="datetimeFigureOut">
              <a:rPr kumimoji="1" lang="ja-JP" altLang="en-US" smtClean="0"/>
              <a:t>2022/4/27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64FF7-78DE-42E2-A64F-6736A0066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6105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5815C-6093-4E22-8EE6-1BE752060CC9}" type="datetimeFigureOut">
              <a:rPr kumimoji="1" lang="ja-JP" altLang="en-US" smtClean="0"/>
              <a:t>2022/4/27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64FF7-78DE-42E2-A64F-6736A0066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1433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5815C-6093-4E22-8EE6-1BE752060CC9}" type="datetimeFigureOut">
              <a:rPr kumimoji="1" lang="ja-JP" altLang="en-US" smtClean="0"/>
              <a:t>2022/4/27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64FF7-78DE-42E2-A64F-6736A0066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2463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5815C-6093-4E22-8EE6-1BE752060CC9}" type="datetimeFigureOut">
              <a:rPr kumimoji="1" lang="ja-JP" altLang="en-US" smtClean="0"/>
              <a:t>2022/4/27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64FF7-78DE-42E2-A64F-6736A0066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0650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05815C-6093-4E22-8EE6-1BE752060CC9}" type="datetimeFigureOut">
              <a:rPr kumimoji="1" lang="ja-JP" altLang="en-US" smtClean="0"/>
              <a:t>2022/4/27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64FF7-78DE-42E2-A64F-6736A0066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0244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7843E5-18DD-4EF6-8983-6F46DD62B3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80890" y="749395"/>
            <a:ext cx="8009595" cy="2760568"/>
          </a:xfrm>
        </p:spPr>
        <p:txBody>
          <a:bodyPr anchor="ctr">
            <a:normAutofit/>
          </a:bodyPr>
          <a:lstStyle/>
          <a:p>
            <a:pPr>
              <a:lnSpc>
                <a:spcPct val="150000"/>
              </a:lnSpc>
            </a:pPr>
            <a:r>
              <a:rPr lang="ja-JP" altLang="en-US" sz="3600" dirty="0">
                <a:latin typeface="Arial" panose="020B0604020202020204" pitchFamily="34" charset="0"/>
                <a:ea typeface="ＭＳ Ｐゴシック" panose="020B0600070205080204" pitchFamily="50" charset="-128"/>
              </a:rPr>
              <a:t>日本関節鏡・膝・スポーツ整形外科学会</a:t>
            </a:r>
            <a:br>
              <a:rPr lang="ja-JP" altLang="en-US" sz="3600" dirty="0"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3600" dirty="0">
                <a:latin typeface="Arial" panose="020B0604020202020204" pitchFamily="34" charset="0"/>
                <a:ea typeface="ＭＳ Ｐゴシック" panose="020B0600070205080204" pitchFamily="50" charset="-128"/>
              </a:rPr>
              <a:t>日本整形外科スポーツ医学会</a:t>
            </a:r>
            <a:br>
              <a:rPr lang="ja-JP" altLang="en-US" sz="3600" dirty="0"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3600" dirty="0">
                <a:latin typeface="Arial" panose="020B0604020202020204" pitchFamily="34" charset="0"/>
                <a:ea typeface="ＭＳ Ｐゴシック" panose="020B0600070205080204" pitchFamily="50" charset="-128"/>
              </a:rPr>
              <a:t>筆頭発表者の</a:t>
            </a:r>
            <a:r>
              <a:rPr lang="en-US" altLang="ja-JP" sz="3600" dirty="0">
                <a:latin typeface="Arial" panose="020B0604020202020204" pitchFamily="34" charset="0"/>
                <a:ea typeface="ＭＳ Ｐゴシック" panose="020B0600070205080204" pitchFamily="50" charset="-128"/>
              </a:rPr>
              <a:t>COI</a:t>
            </a:r>
            <a:r>
              <a:rPr lang="ja-JP" altLang="en-US" sz="3600" dirty="0">
                <a:latin typeface="Arial" panose="020B0604020202020204" pitchFamily="34" charset="0"/>
                <a:ea typeface="ＭＳ Ｐゴシック" panose="020B0600070205080204" pitchFamily="50" charset="-128"/>
              </a:rPr>
              <a:t>開示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BA8696E-D782-4B16-B83B-BDA2A6FB08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83398" y="3994484"/>
            <a:ext cx="7411453" cy="1263316"/>
          </a:xfrm>
        </p:spPr>
        <p:txBody>
          <a:bodyPr/>
          <a:lstStyle/>
          <a:p>
            <a:pPr algn="l"/>
            <a:r>
              <a:rPr lang="ja-JP" altLang="en-US" sz="2800" dirty="0">
                <a:latin typeface="Arial" panose="020B0604020202020204" pitchFamily="34" charset="0"/>
                <a:ea typeface="ＭＳ Ｐゴシック" panose="020B0600070205080204" pitchFamily="50" charset="-128"/>
              </a:rPr>
              <a:t>演題発表に関連し、開示すべき</a:t>
            </a:r>
            <a:r>
              <a:rPr lang="en-US" altLang="ja-JP" sz="2800" dirty="0">
                <a:latin typeface="Arial" panose="020B0604020202020204" pitchFamily="34" charset="0"/>
                <a:ea typeface="ＭＳ Ｐゴシック" panose="020B0600070205080204" pitchFamily="50" charset="-128"/>
              </a:rPr>
              <a:t>COI</a:t>
            </a:r>
            <a:r>
              <a:rPr lang="ja-JP" altLang="en-US" sz="2800" dirty="0"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</a:t>
            </a:r>
            <a:br>
              <a:rPr lang="ja-JP" altLang="en-US" sz="2800" dirty="0"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2800" dirty="0">
                <a:latin typeface="Arial" panose="020B0604020202020204" pitchFamily="34" charset="0"/>
                <a:ea typeface="ＭＳ Ｐゴシック" panose="020B0600070205080204" pitchFamily="50" charset="-128"/>
              </a:rPr>
              <a:t>企業等はありません。</a:t>
            </a:r>
            <a:endParaRPr kumimoji="1" lang="ja-JP" altLang="en-US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184405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41</Words>
  <Application>Microsoft Office PowerPoint</Application>
  <PresentationFormat>ワイド画面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日本関節鏡・膝・スポーツ整形外科学会 日本整形外科スポーツ医学会 筆頭発表者のCOI開示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日本関節鏡・膝・スポーツ整形外科学会 。日本整形外科スポーツ医学会 筆頭発表者のCOI開示</dc:title>
  <dc:creator>Yamamoto Yuji</dc:creator>
  <cp:lastModifiedBy>ryo2-nagai</cp:lastModifiedBy>
  <cp:revision>8</cp:revision>
  <dcterms:created xsi:type="dcterms:W3CDTF">2020-09-29T23:15:51Z</dcterms:created>
  <dcterms:modified xsi:type="dcterms:W3CDTF">2022-04-27T12:26:56Z</dcterms:modified>
</cp:coreProperties>
</file>