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09" r:id="rId1"/>
  </p:sldMasterIdLst>
  <p:notesMasterIdLst>
    <p:notesMasterId r:id="rId3"/>
  </p:notesMasterIdLst>
  <p:sldIdLst>
    <p:sldId id="281" r:id="rId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-saito" initials="y" lastIdx="1" clrIdx="0">
    <p:extLst>
      <p:ext uri="{19B8F6BF-5375-455C-9EA6-DF929625EA0E}">
        <p15:presenceInfo xmlns:p15="http://schemas.microsoft.com/office/powerpoint/2012/main" userId="y-sai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1DB"/>
    <a:srgbClr val="0066FF"/>
    <a:srgbClr val="FFFFFF"/>
    <a:srgbClr val="FE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29EC1-65B0-406E-8EFA-B5C4C82CD31E}" type="datetimeFigureOut">
              <a:rPr kumimoji="1" lang="ja-JP" altLang="en-US" smtClean="0"/>
              <a:t>2022/4/27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2CEB0-D158-4CAA-8584-9C14BC54A46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38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3DC3-C735-4515-889D-F600D1DC1832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057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5F1B-63E9-48AB-92C7-D106FFE5EEB1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23773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F6143-508E-4453-82D8-09305376578F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677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C54D-F942-463E-917F-BD8D658D3225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11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AC39C-812A-4557-B04D-500B2FC21E02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344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C49F-A52D-4A52-8AD2-0D8D3117DF6A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83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688-9EB4-4AF5-BE0F-2E8B494E44BE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91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CBA4-60CD-4191-9F1C-D4465B2C9DAE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822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FB2F-B8DF-4916-B2F2-F0BFA36297B8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43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5F1B-63E9-48AB-92C7-D106FFE5EEB1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3485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D8C6-6B29-40EB-B75E-BEA44D7A8C44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87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95F1B-63E9-48AB-92C7-D106FFE5EEB1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3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>
          <a:xfrm>
            <a:off x="3195354" y="3744232"/>
            <a:ext cx="9144000" cy="4525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3" name="サブタイトル 2"/>
          <p:cNvSpPr txBox="1">
            <a:spLocks/>
          </p:cNvSpPr>
          <p:nvPr/>
        </p:nvSpPr>
        <p:spPr>
          <a:xfrm>
            <a:off x="1455986" y="1420723"/>
            <a:ext cx="9212014" cy="4567481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F070CC6A-E10E-4CC7-8E59-D37780768B88}"/>
              </a:ext>
            </a:extLst>
          </p:cNvPr>
          <p:cNvSpPr txBox="1">
            <a:spLocks/>
          </p:cNvSpPr>
          <p:nvPr/>
        </p:nvSpPr>
        <p:spPr>
          <a:xfrm>
            <a:off x="1560759" y="81670"/>
            <a:ext cx="7886700" cy="9434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b="1" dirty="0"/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20A24D48-6139-4590-9502-CD491C91C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8112" y="795131"/>
            <a:ext cx="8875776" cy="5451490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4000" b="1" dirty="0"/>
              <a:t>JOSKAS-JOSSM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2022</a:t>
            </a:r>
          </a:p>
          <a:p>
            <a:pPr marL="0" indent="0" algn="ctr">
              <a:buNone/>
            </a:pPr>
            <a:endParaRPr lang="en-US" altLang="ja-JP" b="1" dirty="0"/>
          </a:p>
          <a:p>
            <a:pPr marL="0" indent="0" algn="ctr">
              <a:buNone/>
            </a:pPr>
            <a:r>
              <a:rPr lang="en-US" altLang="ja-JP" sz="4800" b="1" dirty="0"/>
              <a:t>COI Disclosure</a:t>
            </a:r>
          </a:p>
          <a:p>
            <a:pPr marL="0" indent="0" algn="ctr">
              <a:buNone/>
            </a:pPr>
            <a:endParaRPr lang="ja-JP" altLang="ja-JP" sz="4800" b="1" dirty="0"/>
          </a:p>
          <a:p>
            <a:pPr marL="0" indent="0" algn="ctr">
              <a:buNone/>
            </a:pPr>
            <a:r>
              <a:rPr lang="en-US" altLang="ja-JP" sz="2000" dirty="0"/>
              <a:t>Presenter’s name(s):  _______, ________, </a:t>
            </a:r>
            <a:r>
              <a:rPr lang="ja-JP" altLang="ja-JP" sz="2000" dirty="0"/>
              <a:t>◎</a:t>
            </a:r>
            <a:r>
              <a:rPr lang="en-US" altLang="ja-JP" sz="2000" dirty="0"/>
              <a:t>________   (</a:t>
            </a:r>
            <a:r>
              <a:rPr lang="ja-JP" altLang="ja-JP" sz="2000" dirty="0"/>
              <a:t>◎</a:t>
            </a:r>
            <a:r>
              <a:rPr lang="en-US" altLang="ja-JP" sz="2000" dirty="0"/>
              <a:t>= representative)</a:t>
            </a:r>
            <a:endParaRPr lang="ja-JP" altLang="ja-JP" sz="2000" dirty="0"/>
          </a:p>
          <a:p>
            <a:pPr marL="0" indent="0">
              <a:buNone/>
            </a:pPr>
            <a:r>
              <a:rPr lang="en-US" altLang="ja-JP" sz="2000" dirty="0"/>
              <a:t> </a:t>
            </a:r>
            <a:endParaRPr lang="ja-JP" altLang="ja-JP" sz="20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   There are no COI with regard to this presentation. </a:t>
            </a:r>
          </a:p>
        </p:txBody>
      </p:sp>
      <p:sp>
        <p:nvSpPr>
          <p:cNvPr id="14" name="スライド番号プレースホルダー 1">
            <a:extLst>
              <a:ext uri="{FF2B5EF4-FFF2-40B4-BE49-F238E27FC236}">
                <a16:creationId xmlns:a16="http://schemas.microsoft.com/office/drawing/2014/main" id="{72069553-F234-49BE-B01C-706CFA8E8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4FAB73BC-B049-4115-A692-8D63A059BFB8}" type="slidenum">
              <a:rPr lang="en-US"/>
              <a:pPr defTabSz="914400">
                <a:spcAft>
                  <a:spcPts val="60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101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2547</TotalTime>
  <Words>29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ryo2-nagai</cp:lastModifiedBy>
  <cp:revision>360</cp:revision>
  <cp:lastPrinted>2020-03-25T12:44:31Z</cp:lastPrinted>
  <dcterms:created xsi:type="dcterms:W3CDTF">2020-03-25T06:37:07Z</dcterms:created>
  <dcterms:modified xsi:type="dcterms:W3CDTF">2022-04-27T12:35:03Z</dcterms:modified>
</cp:coreProperties>
</file>