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71237"/>
              </p:ext>
            </p:extLst>
          </p:nvPr>
        </p:nvGraphicFramePr>
        <p:xfrm>
          <a:off x="581809" y="956484"/>
          <a:ext cx="5832390" cy="163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28"/>
                <a:gridCol w="4516162"/>
              </a:tblGrid>
              <a:tr h="37398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ﾌﾘｶﾞﾅ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1098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氏名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5346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所属施設名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74789" y="432487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JRC2015</a:t>
            </a:r>
            <a:r>
              <a:rPr kumimoji="1" lang="ja-JP" altLang="en-US" dirty="0" smtClean="0"/>
              <a:t>　非会員　登録票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078143"/>
              </p:ext>
            </p:extLst>
          </p:nvPr>
        </p:nvGraphicFramePr>
        <p:xfrm>
          <a:off x="580768" y="2903831"/>
          <a:ext cx="5820032" cy="648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32"/>
              </a:tblGrid>
              <a:tr h="47141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アンケートにご協力下さい（必須）</a:t>
                      </a:r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１．主に参加される予定の学会を１つお答えください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5629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74</a:t>
                      </a:r>
                      <a:r>
                        <a:rPr kumimoji="1" lang="ja-JP" altLang="en-US" dirty="0" smtClean="0"/>
                        <a:t>回日本医学放射線学会総会）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71</a:t>
                      </a:r>
                      <a:r>
                        <a:rPr kumimoji="1" lang="ja-JP" altLang="en-US" dirty="0" smtClean="0"/>
                        <a:t>回日本放射線技術学会総会学術大会）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109</a:t>
                      </a:r>
                      <a:r>
                        <a:rPr kumimoji="1" lang="ja-JP" altLang="en-US" dirty="0" smtClean="0"/>
                        <a:t>回日本医学物理学会学術大会）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40406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２．この学術集会へ参加されたことがありますか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5222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今回初めて　　　□　過去数回参加　　　□　毎年参加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３．参加の目的をお答えください（複数回答可）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3334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単位、資格取得のため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演題発表のため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講演聴講のため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学会と展示会、両方に参加のため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その他（　　　　　　　　　　　　　　　　　　　　　　　　　　　　　　　　　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357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４．職種をお答えください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44521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放射線科医師　　　□　放射線科以外の医師　　　□　放射線技師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臨床工学技士　　　□　理学療法士　　　　　　　　　□　作業療法士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看護師　　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dirty="0" smtClean="0"/>
                        <a:t>　□　病院関係者</a:t>
                      </a:r>
                      <a:r>
                        <a:rPr kumimoji="1" lang="ja-JP" altLang="en-US" baseline="0" dirty="0" smtClean="0"/>
                        <a:t>                           □　団体・協会　　　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教育機関                  □　官公庁                                    □　研究機関 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　</a:t>
                      </a:r>
                      <a:r>
                        <a:rPr kumimoji="1" lang="en-US" altLang="ja-JP" baseline="0" dirty="0" smtClean="0"/>
                        <a:t>JIRA</a:t>
                      </a:r>
                      <a:r>
                        <a:rPr kumimoji="1" lang="ja-JP" altLang="en-US" baseline="0" dirty="0" smtClean="0"/>
                        <a:t>会員会社　　　  □　賛助会員　                            □　その他企業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その他（　　　　　　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株式会社ストリームス</cp:lastModifiedBy>
  <cp:revision>14</cp:revision>
  <cp:lastPrinted>2014-09-04T00:39:23Z</cp:lastPrinted>
  <dcterms:created xsi:type="dcterms:W3CDTF">2014-05-23T01:07:12Z</dcterms:created>
  <dcterms:modified xsi:type="dcterms:W3CDTF">2015-04-07T02:46:21Z</dcterms:modified>
</cp:coreProperties>
</file>